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319" r:id="rId3"/>
    <p:sldId id="311" r:id="rId4"/>
    <p:sldId id="305" r:id="rId5"/>
    <p:sldId id="306" r:id="rId6"/>
    <p:sldId id="321" r:id="rId7"/>
    <p:sldId id="337" r:id="rId8"/>
    <p:sldId id="257" r:id="rId9"/>
    <p:sldId id="322" r:id="rId10"/>
    <p:sldId id="333" r:id="rId11"/>
    <p:sldId id="307" r:id="rId12"/>
    <p:sldId id="313" r:id="rId13"/>
    <p:sldId id="336" r:id="rId14"/>
    <p:sldId id="308" r:id="rId15"/>
    <p:sldId id="338" r:id="rId16"/>
    <p:sldId id="320" r:id="rId17"/>
    <p:sldId id="334" r:id="rId18"/>
    <p:sldId id="317" r:id="rId19"/>
    <p:sldId id="310" r:id="rId20"/>
    <p:sldId id="312" r:id="rId21"/>
    <p:sldId id="318" r:id="rId22"/>
    <p:sldId id="335" r:id="rId2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15A1B0-D67D-9D7A-6DBE-ED4168B067D5}" v="73" dt="2021-08-10T11:19:40.049"/>
    <p1510:client id="{55C0E40C-712D-AC89-5D31-822B2E1D7247}" v="927" dt="2021-08-19T10:54:13.820"/>
    <p1510:client id="{EEA07877-A5A9-DC03-5A09-F36C4449884B}" v="4" dt="2021-08-19T10:37:34.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2" autoAdjust="0"/>
    <p:restoredTop sz="86067" autoAdjust="0"/>
  </p:normalViewPr>
  <p:slideViewPr>
    <p:cSldViewPr snapToGrid="0">
      <p:cViewPr varScale="1">
        <p:scale>
          <a:sx n="98" d="100"/>
          <a:sy n="98" d="100"/>
        </p:scale>
        <p:origin x="10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6A38D8-C232-4873-840B-BAF497C81842}"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da-DK"/>
        </a:p>
      </dgm:t>
    </dgm:pt>
    <dgm:pt modelId="{308ABC9D-4996-46A5-8DE1-BA5A6E8AC411}">
      <dgm:prSet phldrT="[Tekst]" custT="1"/>
      <dgm:spPr>
        <a:solidFill>
          <a:srgbClr val="44546A"/>
        </a:solidFill>
        <a:ln>
          <a:noFill/>
        </a:ln>
      </dgm:spPr>
      <dgm:t>
        <a:bodyPr/>
        <a:lstStyle/>
        <a:p>
          <a:r>
            <a:rPr lang="en-US" sz="1400" b="1" i="0" u="none" dirty="0">
              <a:solidFill>
                <a:schemeClr val="bg1"/>
              </a:solidFill>
            </a:rPr>
            <a:t>Planning BI projects and Getting Data</a:t>
          </a:r>
          <a:endParaRPr lang="da-DK" sz="1400" b="1" dirty="0">
            <a:solidFill>
              <a:schemeClr val="bg1"/>
            </a:solidFill>
          </a:endParaRPr>
        </a:p>
      </dgm:t>
    </dgm:pt>
    <dgm:pt modelId="{2B233EEA-EC31-48BB-AEF7-24FAD4F1505F}" type="parTrans" cxnId="{55ECA971-F22C-4E82-9AB6-B3CFEF8D6CF0}">
      <dgm:prSet/>
      <dgm:spPr/>
      <dgm:t>
        <a:bodyPr/>
        <a:lstStyle/>
        <a:p>
          <a:endParaRPr lang="da-DK"/>
        </a:p>
      </dgm:t>
    </dgm:pt>
    <dgm:pt modelId="{0C99BBF0-8B95-40FF-BA1E-C8EE61DD3ACB}" type="sibTrans" cxnId="{55ECA971-F22C-4E82-9AB6-B3CFEF8D6CF0}">
      <dgm:prSet/>
      <dgm:spPr/>
      <dgm:t>
        <a:bodyPr/>
        <a:lstStyle/>
        <a:p>
          <a:endParaRPr lang="da-DK"/>
        </a:p>
      </dgm:t>
    </dgm:pt>
    <dgm:pt modelId="{9A4A8F42-22A2-42E8-946E-E069D3B355A9}">
      <dgm:prSet phldrT="[Tekst]" custT="1"/>
      <dgm:spPr>
        <a:solidFill>
          <a:schemeClr val="accent3">
            <a:lumMod val="20000"/>
            <a:lumOff val="80000"/>
            <a:alpha val="90000"/>
          </a:schemeClr>
        </a:solidFill>
        <a:ln>
          <a:noFill/>
        </a:ln>
      </dgm:spPr>
      <dgm:t>
        <a:bodyPr/>
        <a:lstStyle/>
        <a:p>
          <a:r>
            <a:rPr lang="da-DK" sz="1000" b="0" i="0" u="none" dirty="0" err="1"/>
            <a:t>Requirements</a:t>
          </a:r>
          <a:r>
            <a:rPr lang="da-DK" sz="1000" b="0" i="0" u="none" dirty="0"/>
            <a:t> </a:t>
          </a:r>
          <a:r>
            <a:rPr lang="da-DK" sz="1000" b="0" i="0" u="none" dirty="0" err="1"/>
            <a:t>gathering</a:t>
          </a:r>
          <a:endParaRPr lang="da-DK" sz="1000" dirty="0"/>
        </a:p>
        <a:p>
          <a:r>
            <a:rPr lang="da-DK" sz="1000" b="0" i="0" u="none" dirty="0" err="1"/>
            <a:t>Ownership</a:t>
          </a:r>
          <a:endParaRPr lang="da-DK" sz="1000" dirty="0"/>
        </a:p>
        <a:p>
          <a:r>
            <a:rPr lang="da-DK" sz="1000" b="0" i="0" u="none" dirty="0"/>
            <a:t>Deployment models</a:t>
          </a:r>
          <a:endParaRPr lang="da-DK" sz="1000" dirty="0"/>
        </a:p>
      </dgm:t>
    </dgm:pt>
    <dgm:pt modelId="{C0295621-70F5-44D2-A8E7-C035EE55476B}" type="parTrans" cxnId="{DA5FFDD2-0A50-4FA7-8F28-C828483A0419}">
      <dgm:prSet/>
      <dgm:spPr/>
      <dgm:t>
        <a:bodyPr/>
        <a:lstStyle/>
        <a:p>
          <a:endParaRPr lang="da-DK"/>
        </a:p>
      </dgm:t>
    </dgm:pt>
    <dgm:pt modelId="{2526B998-21D6-4520-85A7-14EC61C92BCF}" type="sibTrans" cxnId="{DA5FFDD2-0A50-4FA7-8F28-C828483A0419}">
      <dgm:prSet/>
      <dgm:spPr/>
      <dgm:t>
        <a:bodyPr/>
        <a:lstStyle/>
        <a:p>
          <a:endParaRPr lang="da-DK"/>
        </a:p>
      </dgm:t>
    </dgm:pt>
    <dgm:pt modelId="{88848457-3936-4E90-A651-3AA5F285D962}">
      <dgm:prSet phldrT="[Tekst]" custT="1"/>
      <dgm:spPr>
        <a:solidFill>
          <a:schemeClr val="accent3">
            <a:lumMod val="20000"/>
            <a:lumOff val="80000"/>
            <a:alpha val="90000"/>
          </a:schemeClr>
        </a:solidFill>
        <a:ln>
          <a:noFill/>
        </a:ln>
      </dgm:spPr>
      <dgm:t>
        <a:bodyPr/>
        <a:lstStyle/>
        <a:p>
          <a:r>
            <a:rPr lang="da-DK" sz="1000" b="0" i="0" u="none" dirty="0"/>
            <a:t>Data </a:t>
          </a:r>
          <a:r>
            <a:rPr lang="da-DK" sz="1000" b="0" i="0" u="none" dirty="0" err="1"/>
            <a:t>modelling</a:t>
          </a:r>
          <a:endParaRPr lang="da-DK" sz="1000" dirty="0"/>
        </a:p>
        <a:p>
          <a:r>
            <a:rPr lang="da-DK" sz="1000" b="0" i="0" u="none" dirty="0"/>
            <a:t>Data profiling</a:t>
          </a:r>
          <a:endParaRPr lang="da-DK" sz="1000" dirty="0"/>
        </a:p>
        <a:p>
          <a:r>
            <a:rPr lang="da-DK" sz="1000" b="0" i="0" u="none" dirty="0" err="1"/>
            <a:t>Getting</a:t>
          </a:r>
          <a:r>
            <a:rPr lang="da-DK" sz="1000" b="0" i="0" u="none" dirty="0"/>
            <a:t> data</a:t>
          </a:r>
          <a:endParaRPr lang="da-DK" sz="1000" dirty="0"/>
        </a:p>
      </dgm:t>
    </dgm:pt>
    <dgm:pt modelId="{CF21E022-A28A-4E32-84D9-7033FF9E6E98}" type="parTrans" cxnId="{D7E54FEE-DB1E-40DA-9EEA-C3BF1802DCBC}">
      <dgm:prSet/>
      <dgm:spPr/>
      <dgm:t>
        <a:bodyPr/>
        <a:lstStyle/>
        <a:p>
          <a:endParaRPr lang="da-DK"/>
        </a:p>
      </dgm:t>
    </dgm:pt>
    <dgm:pt modelId="{CEC8FC14-9D14-4EAB-935F-5FFB4993DA08}" type="sibTrans" cxnId="{D7E54FEE-DB1E-40DA-9EEA-C3BF1802DCBC}">
      <dgm:prSet/>
      <dgm:spPr/>
      <dgm:t>
        <a:bodyPr/>
        <a:lstStyle/>
        <a:p>
          <a:endParaRPr lang="da-DK"/>
        </a:p>
      </dgm:t>
    </dgm:pt>
    <dgm:pt modelId="{5B7DCD0A-0DC9-4CBA-9C67-461A7CFB7EA6}">
      <dgm:prSet phldrT="[Tekst]" custT="1"/>
      <dgm:spPr>
        <a:solidFill>
          <a:srgbClr val="44546A"/>
        </a:solidFill>
        <a:ln>
          <a:noFill/>
        </a:ln>
      </dgm:spPr>
      <dgm:t>
        <a:bodyPr/>
        <a:lstStyle/>
        <a:p>
          <a:r>
            <a:rPr lang="da-DK" sz="1400" b="1" i="0" u="none" dirty="0"/>
            <a:t>Data Models and M-</a:t>
          </a:r>
          <a:r>
            <a:rPr lang="da-DK" sz="1400" b="1" i="0" u="none" dirty="0" err="1"/>
            <a:t>queries</a:t>
          </a:r>
          <a:endParaRPr lang="da-DK" sz="1400" b="1" dirty="0"/>
        </a:p>
      </dgm:t>
    </dgm:pt>
    <dgm:pt modelId="{D48036F5-F446-4CF4-B59A-286AFBAD3117}" type="parTrans" cxnId="{4BEC9304-D7F7-4430-8128-C8D74E0C1F6D}">
      <dgm:prSet/>
      <dgm:spPr/>
      <dgm:t>
        <a:bodyPr/>
        <a:lstStyle/>
        <a:p>
          <a:endParaRPr lang="da-DK"/>
        </a:p>
      </dgm:t>
    </dgm:pt>
    <dgm:pt modelId="{132A03FC-B7E7-41D1-A5C5-EABA39B7E0CF}" type="sibTrans" cxnId="{4BEC9304-D7F7-4430-8128-C8D74E0C1F6D}">
      <dgm:prSet/>
      <dgm:spPr/>
      <dgm:t>
        <a:bodyPr/>
        <a:lstStyle/>
        <a:p>
          <a:endParaRPr lang="da-DK"/>
        </a:p>
      </dgm:t>
    </dgm:pt>
    <dgm:pt modelId="{7F1EEF6A-50A5-4523-9FC6-C080DBF0644A}">
      <dgm:prSet phldrT="[Tekst]" custT="1"/>
      <dgm:spPr>
        <a:solidFill>
          <a:schemeClr val="accent3">
            <a:lumMod val="20000"/>
            <a:lumOff val="80000"/>
            <a:alpha val="90000"/>
          </a:schemeClr>
        </a:solidFill>
        <a:ln>
          <a:noFill/>
        </a:ln>
      </dgm:spPr>
      <dgm:t>
        <a:bodyPr/>
        <a:lstStyle/>
        <a:p>
          <a:r>
            <a:rPr lang="da-DK" sz="1000" b="0" i="0" u="none" dirty="0"/>
            <a:t>Dataset </a:t>
          </a:r>
          <a:r>
            <a:rPr lang="da-DK" sz="1000" b="0" i="0" u="none" dirty="0" err="1"/>
            <a:t>Layers</a:t>
          </a:r>
          <a:endParaRPr lang="da-DK" sz="1000" dirty="0"/>
        </a:p>
        <a:p>
          <a:r>
            <a:rPr lang="da-DK" sz="1000" b="0" i="0" u="none" dirty="0"/>
            <a:t>M-</a:t>
          </a:r>
          <a:r>
            <a:rPr lang="da-DK" sz="1000" b="0" i="0" u="none" dirty="0" err="1"/>
            <a:t>Queries</a:t>
          </a:r>
          <a:endParaRPr lang="da-DK" sz="1000" dirty="0"/>
        </a:p>
        <a:p>
          <a:r>
            <a:rPr lang="da-DK" sz="1000" b="0" i="0" u="none" dirty="0"/>
            <a:t>Data model</a:t>
          </a:r>
          <a:endParaRPr lang="da-DK" sz="1000" dirty="0"/>
        </a:p>
      </dgm:t>
    </dgm:pt>
    <dgm:pt modelId="{7C47C1A5-8098-422D-A8D8-5E9A2AAB44B3}" type="parTrans" cxnId="{47D92F6A-248C-4666-AE8E-2D9584F4746A}">
      <dgm:prSet/>
      <dgm:spPr/>
      <dgm:t>
        <a:bodyPr/>
        <a:lstStyle/>
        <a:p>
          <a:endParaRPr lang="da-DK"/>
        </a:p>
      </dgm:t>
    </dgm:pt>
    <dgm:pt modelId="{E2308A93-B845-44EB-81C5-663B17293F25}" type="sibTrans" cxnId="{47D92F6A-248C-4666-AE8E-2D9584F4746A}">
      <dgm:prSet/>
      <dgm:spPr/>
      <dgm:t>
        <a:bodyPr/>
        <a:lstStyle/>
        <a:p>
          <a:endParaRPr lang="da-DK"/>
        </a:p>
      </dgm:t>
    </dgm:pt>
    <dgm:pt modelId="{B3732FC5-5D71-4009-A61C-3D352D458919}">
      <dgm:prSet phldrT="[Tekst]" custT="1"/>
      <dgm:spPr>
        <a:solidFill>
          <a:schemeClr val="accent3">
            <a:lumMod val="20000"/>
            <a:lumOff val="80000"/>
            <a:alpha val="90000"/>
          </a:schemeClr>
        </a:solidFill>
        <a:ln>
          <a:noFill/>
        </a:ln>
      </dgm:spPr>
      <dgm:t>
        <a:bodyPr/>
        <a:lstStyle/>
        <a:p>
          <a:r>
            <a:rPr lang="da-DK" sz="1000" dirty="0"/>
            <a:t>Metadata</a:t>
          </a:r>
        </a:p>
        <a:p>
          <a:r>
            <a:rPr lang="da-DK" sz="1000" dirty="0" err="1"/>
            <a:t>Documentation</a:t>
          </a:r>
          <a:endParaRPr lang="da-DK" sz="1000" dirty="0"/>
        </a:p>
      </dgm:t>
    </dgm:pt>
    <dgm:pt modelId="{A664B307-5E9A-47B7-A08D-2FFA3F12DC24}" type="parTrans" cxnId="{AE73827D-5C3D-4807-BED0-003D3E317AD8}">
      <dgm:prSet/>
      <dgm:spPr/>
      <dgm:t>
        <a:bodyPr/>
        <a:lstStyle/>
        <a:p>
          <a:endParaRPr lang="da-DK"/>
        </a:p>
      </dgm:t>
    </dgm:pt>
    <dgm:pt modelId="{FCFCC418-32F1-40F0-9AC5-4B3BD225CD03}" type="sibTrans" cxnId="{AE73827D-5C3D-4807-BED0-003D3E317AD8}">
      <dgm:prSet/>
      <dgm:spPr/>
      <dgm:t>
        <a:bodyPr/>
        <a:lstStyle/>
        <a:p>
          <a:endParaRPr lang="da-DK"/>
        </a:p>
      </dgm:t>
    </dgm:pt>
    <dgm:pt modelId="{A132FDC0-9729-4378-B608-962CEC31CC89}">
      <dgm:prSet phldrT="[Tekst]" custT="1"/>
      <dgm:spPr>
        <a:solidFill>
          <a:srgbClr val="44546A"/>
        </a:solidFill>
        <a:ln>
          <a:noFill/>
        </a:ln>
      </dgm:spPr>
      <dgm:t>
        <a:bodyPr/>
        <a:lstStyle/>
        <a:p>
          <a:r>
            <a:rPr lang="da-DK" sz="1400" b="1" i="0" u="none" dirty="0"/>
            <a:t>DAX</a:t>
          </a:r>
          <a:endParaRPr lang="da-DK" sz="1400" b="1" dirty="0"/>
        </a:p>
      </dgm:t>
    </dgm:pt>
    <dgm:pt modelId="{BA6815B0-0893-433B-A51F-ACC022575DCA}" type="parTrans" cxnId="{B1C0B471-601D-4A87-A6C6-09A8EDDDF904}">
      <dgm:prSet/>
      <dgm:spPr/>
      <dgm:t>
        <a:bodyPr/>
        <a:lstStyle/>
        <a:p>
          <a:endParaRPr lang="da-DK"/>
        </a:p>
      </dgm:t>
    </dgm:pt>
    <dgm:pt modelId="{DEEF612F-0269-431E-809E-5F5FF95CB0E0}" type="sibTrans" cxnId="{B1C0B471-601D-4A87-A6C6-09A8EDDDF904}">
      <dgm:prSet/>
      <dgm:spPr/>
      <dgm:t>
        <a:bodyPr/>
        <a:lstStyle/>
        <a:p>
          <a:endParaRPr lang="da-DK"/>
        </a:p>
      </dgm:t>
    </dgm:pt>
    <dgm:pt modelId="{A9B0111A-2A25-447D-847B-C8046EE21662}">
      <dgm:prSet phldrT="[Tekst]" custT="1"/>
      <dgm:spPr>
        <a:solidFill>
          <a:schemeClr val="accent3">
            <a:lumMod val="20000"/>
            <a:lumOff val="80000"/>
            <a:alpha val="90000"/>
          </a:schemeClr>
        </a:solidFill>
        <a:ln>
          <a:noFill/>
        </a:ln>
      </dgm:spPr>
      <dgm:t>
        <a:bodyPr/>
        <a:lstStyle/>
        <a:p>
          <a:r>
            <a:rPr lang="da-DK" sz="1000" b="0" i="0" u="none" dirty="0"/>
            <a:t>DAX </a:t>
          </a:r>
          <a:r>
            <a:rPr lang="da-DK" sz="1000" b="0" i="0" u="none" dirty="0" err="1"/>
            <a:t>Context</a:t>
          </a:r>
          <a:endParaRPr lang="da-DK" sz="1000" dirty="0"/>
        </a:p>
        <a:p>
          <a:r>
            <a:rPr lang="da-DK" sz="1000" b="0" i="0" u="none" dirty="0"/>
            <a:t>Measure / </a:t>
          </a:r>
          <a:r>
            <a:rPr lang="da-DK" sz="1000" b="0" i="0" u="none" dirty="0" err="1"/>
            <a:t>Calculated</a:t>
          </a:r>
          <a:r>
            <a:rPr lang="da-DK" sz="1000" b="0" i="0" u="none" dirty="0"/>
            <a:t> Columns</a:t>
          </a:r>
          <a:endParaRPr lang="da-DK" sz="1000" dirty="0"/>
        </a:p>
        <a:p>
          <a:r>
            <a:rPr lang="da-DK" sz="1000" b="0" i="0" u="none" dirty="0"/>
            <a:t>Common DAX </a:t>
          </a:r>
          <a:r>
            <a:rPr lang="da-DK" sz="1000" b="0" i="0" u="none" dirty="0" err="1"/>
            <a:t>functions</a:t>
          </a:r>
          <a:endParaRPr lang="da-DK" sz="1000" dirty="0"/>
        </a:p>
      </dgm:t>
    </dgm:pt>
    <dgm:pt modelId="{0DB4977F-E713-45D6-B700-8773CE19A7B3}" type="parTrans" cxnId="{6066662B-CE78-43BF-9BE4-DFF4D8FD49F0}">
      <dgm:prSet/>
      <dgm:spPr/>
      <dgm:t>
        <a:bodyPr/>
        <a:lstStyle/>
        <a:p>
          <a:endParaRPr lang="da-DK"/>
        </a:p>
      </dgm:t>
    </dgm:pt>
    <dgm:pt modelId="{4DFBD03D-58FD-4678-9917-DE2DDA13AA39}" type="sibTrans" cxnId="{6066662B-CE78-43BF-9BE4-DFF4D8FD49F0}">
      <dgm:prSet/>
      <dgm:spPr/>
      <dgm:t>
        <a:bodyPr/>
        <a:lstStyle/>
        <a:p>
          <a:endParaRPr lang="da-DK"/>
        </a:p>
      </dgm:t>
    </dgm:pt>
    <dgm:pt modelId="{D4306A51-1B37-4F7C-B88B-2AF0D5198F20}">
      <dgm:prSet phldrT="[Tekst]" custT="1"/>
      <dgm:spPr>
        <a:solidFill>
          <a:schemeClr val="accent3">
            <a:lumMod val="20000"/>
            <a:lumOff val="80000"/>
            <a:alpha val="90000"/>
          </a:schemeClr>
        </a:solidFill>
        <a:ln>
          <a:noFill/>
        </a:ln>
      </dgm:spPr>
      <dgm:t>
        <a:bodyPr/>
        <a:lstStyle/>
        <a:p>
          <a:r>
            <a:rPr lang="da-DK" sz="1000" b="0" i="0" u="none" dirty="0"/>
            <a:t>Performance </a:t>
          </a:r>
          <a:r>
            <a:rPr lang="da-DK" sz="1000" b="0" i="0" u="none" dirty="0" err="1"/>
            <a:t>analyzer</a:t>
          </a:r>
          <a:endParaRPr lang="da-DK" sz="1000" dirty="0"/>
        </a:p>
        <a:p>
          <a:r>
            <a:rPr lang="da-DK" sz="1000" b="0" i="0" u="none" dirty="0"/>
            <a:t>Security </a:t>
          </a:r>
          <a:r>
            <a:rPr lang="da-DK" sz="1000" b="0" i="0" u="none" dirty="0" err="1"/>
            <a:t>Roles</a:t>
          </a:r>
          <a:endParaRPr lang="da-DK" sz="1000" dirty="0"/>
        </a:p>
      </dgm:t>
    </dgm:pt>
    <dgm:pt modelId="{13FFA1FB-2587-43DB-80AE-15D26778692A}" type="parTrans" cxnId="{A10EF3A9-D2BE-48B5-922C-8B687C1BD825}">
      <dgm:prSet/>
      <dgm:spPr/>
      <dgm:t>
        <a:bodyPr/>
        <a:lstStyle/>
        <a:p>
          <a:endParaRPr lang="da-DK"/>
        </a:p>
      </dgm:t>
    </dgm:pt>
    <dgm:pt modelId="{2C146C5C-9123-413B-991A-0F060D16C911}" type="sibTrans" cxnId="{A10EF3A9-D2BE-48B5-922C-8B687C1BD825}">
      <dgm:prSet/>
      <dgm:spPr/>
      <dgm:t>
        <a:bodyPr/>
        <a:lstStyle/>
        <a:p>
          <a:endParaRPr lang="da-DK"/>
        </a:p>
      </dgm:t>
    </dgm:pt>
    <dgm:pt modelId="{D779EDA1-B839-46FB-9842-EEC9AD4FE741}" type="pres">
      <dgm:prSet presAssocID="{906A38D8-C232-4873-840B-BAF497C81842}" presName="Name0" presStyleCnt="0">
        <dgm:presLayoutVars>
          <dgm:dir/>
          <dgm:animLvl val="lvl"/>
          <dgm:resizeHandles val="exact"/>
        </dgm:presLayoutVars>
      </dgm:prSet>
      <dgm:spPr/>
    </dgm:pt>
    <dgm:pt modelId="{1B1733D1-89E7-489C-801D-2EF6DB58C454}" type="pres">
      <dgm:prSet presAssocID="{A132FDC0-9729-4378-B608-962CEC31CC89}" presName="boxAndChildren" presStyleCnt="0"/>
      <dgm:spPr/>
    </dgm:pt>
    <dgm:pt modelId="{BFD7A544-FC04-4057-9FC8-F814977E297D}" type="pres">
      <dgm:prSet presAssocID="{A132FDC0-9729-4378-B608-962CEC31CC89}" presName="parentTextBox" presStyleLbl="node1" presStyleIdx="0" presStyleCnt="3"/>
      <dgm:spPr/>
    </dgm:pt>
    <dgm:pt modelId="{6588C776-5378-46EE-8CC7-17D953C1E5C9}" type="pres">
      <dgm:prSet presAssocID="{A132FDC0-9729-4378-B608-962CEC31CC89}" presName="entireBox" presStyleLbl="node1" presStyleIdx="0" presStyleCnt="3"/>
      <dgm:spPr/>
    </dgm:pt>
    <dgm:pt modelId="{AEF1C1E9-C6F1-4839-9472-384259F6A148}" type="pres">
      <dgm:prSet presAssocID="{A132FDC0-9729-4378-B608-962CEC31CC89}" presName="descendantBox" presStyleCnt="0"/>
      <dgm:spPr/>
    </dgm:pt>
    <dgm:pt modelId="{55DDE172-4474-4477-ACBD-5804040C4089}" type="pres">
      <dgm:prSet presAssocID="{A9B0111A-2A25-447D-847B-C8046EE21662}" presName="childTextBox" presStyleLbl="fgAccFollowNode1" presStyleIdx="0" presStyleCnt="6">
        <dgm:presLayoutVars>
          <dgm:bulletEnabled val="1"/>
        </dgm:presLayoutVars>
      </dgm:prSet>
      <dgm:spPr/>
    </dgm:pt>
    <dgm:pt modelId="{55F62DCE-EDF7-4964-8A97-6F735030A6B3}" type="pres">
      <dgm:prSet presAssocID="{D4306A51-1B37-4F7C-B88B-2AF0D5198F20}" presName="childTextBox" presStyleLbl="fgAccFollowNode1" presStyleIdx="1" presStyleCnt="6">
        <dgm:presLayoutVars>
          <dgm:bulletEnabled val="1"/>
        </dgm:presLayoutVars>
      </dgm:prSet>
      <dgm:spPr/>
    </dgm:pt>
    <dgm:pt modelId="{8594C181-318B-4B5A-A5D0-8BDD5254B432}" type="pres">
      <dgm:prSet presAssocID="{132A03FC-B7E7-41D1-A5C5-EABA39B7E0CF}" presName="sp" presStyleCnt="0"/>
      <dgm:spPr/>
    </dgm:pt>
    <dgm:pt modelId="{F3426F05-1DF9-4180-A0F9-FE8742197380}" type="pres">
      <dgm:prSet presAssocID="{5B7DCD0A-0DC9-4CBA-9C67-461A7CFB7EA6}" presName="arrowAndChildren" presStyleCnt="0"/>
      <dgm:spPr/>
    </dgm:pt>
    <dgm:pt modelId="{6A4F1BAB-8785-4C36-8CC6-4562BE3C7648}" type="pres">
      <dgm:prSet presAssocID="{5B7DCD0A-0DC9-4CBA-9C67-461A7CFB7EA6}" presName="parentTextArrow" presStyleLbl="node1" presStyleIdx="0" presStyleCnt="3"/>
      <dgm:spPr/>
    </dgm:pt>
    <dgm:pt modelId="{F3FBF53A-E9D5-4D5C-99AE-549B343C350B}" type="pres">
      <dgm:prSet presAssocID="{5B7DCD0A-0DC9-4CBA-9C67-461A7CFB7EA6}" presName="arrow" presStyleLbl="node1" presStyleIdx="1" presStyleCnt="3"/>
      <dgm:spPr/>
    </dgm:pt>
    <dgm:pt modelId="{2E9BFE22-4009-46C0-BFFD-D70138C68053}" type="pres">
      <dgm:prSet presAssocID="{5B7DCD0A-0DC9-4CBA-9C67-461A7CFB7EA6}" presName="descendantArrow" presStyleCnt="0"/>
      <dgm:spPr/>
    </dgm:pt>
    <dgm:pt modelId="{40B3975F-6833-4F22-90E2-04F256BFC089}" type="pres">
      <dgm:prSet presAssocID="{7F1EEF6A-50A5-4523-9FC6-C080DBF0644A}" presName="childTextArrow" presStyleLbl="fgAccFollowNode1" presStyleIdx="2" presStyleCnt="6">
        <dgm:presLayoutVars>
          <dgm:bulletEnabled val="1"/>
        </dgm:presLayoutVars>
      </dgm:prSet>
      <dgm:spPr/>
    </dgm:pt>
    <dgm:pt modelId="{4A006B48-246A-4789-8220-E24F5FABD214}" type="pres">
      <dgm:prSet presAssocID="{B3732FC5-5D71-4009-A61C-3D352D458919}" presName="childTextArrow" presStyleLbl="fgAccFollowNode1" presStyleIdx="3" presStyleCnt="6">
        <dgm:presLayoutVars>
          <dgm:bulletEnabled val="1"/>
        </dgm:presLayoutVars>
      </dgm:prSet>
      <dgm:spPr/>
    </dgm:pt>
    <dgm:pt modelId="{BE1ECB56-FDE7-4362-B03D-8F5BA1C3F94B}" type="pres">
      <dgm:prSet presAssocID="{0C99BBF0-8B95-40FF-BA1E-C8EE61DD3ACB}" presName="sp" presStyleCnt="0"/>
      <dgm:spPr/>
    </dgm:pt>
    <dgm:pt modelId="{C29BE1B5-0112-4341-A607-272E24C6D99F}" type="pres">
      <dgm:prSet presAssocID="{308ABC9D-4996-46A5-8DE1-BA5A6E8AC411}" presName="arrowAndChildren" presStyleCnt="0"/>
      <dgm:spPr/>
    </dgm:pt>
    <dgm:pt modelId="{F0BD3B17-25A7-4B4A-BB93-884054C891C2}" type="pres">
      <dgm:prSet presAssocID="{308ABC9D-4996-46A5-8DE1-BA5A6E8AC411}" presName="parentTextArrow" presStyleLbl="node1" presStyleIdx="1" presStyleCnt="3"/>
      <dgm:spPr/>
    </dgm:pt>
    <dgm:pt modelId="{94DF9CAD-BA6B-4AF8-8F16-9AFF1870367B}" type="pres">
      <dgm:prSet presAssocID="{308ABC9D-4996-46A5-8DE1-BA5A6E8AC411}" presName="arrow" presStyleLbl="node1" presStyleIdx="2" presStyleCnt="3" custLinFactNeighborX="-1493" custLinFactNeighborY="-46"/>
      <dgm:spPr/>
    </dgm:pt>
    <dgm:pt modelId="{26C5B731-D68B-4937-BEA0-64D625CC5315}" type="pres">
      <dgm:prSet presAssocID="{308ABC9D-4996-46A5-8DE1-BA5A6E8AC411}" presName="descendantArrow" presStyleCnt="0"/>
      <dgm:spPr/>
    </dgm:pt>
    <dgm:pt modelId="{E688A821-7069-4D4D-9F1E-17FB0BC21337}" type="pres">
      <dgm:prSet presAssocID="{9A4A8F42-22A2-42E8-946E-E069D3B355A9}" presName="childTextArrow" presStyleLbl="fgAccFollowNode1" presStyleIdx="4" presStyleCnt="6">
        <dgm:presLayoutVars>
          <dgm:bulletEnabled val="1"/>
        </dgm:presLayoutVars>
      </dgm:prSet>
      <dgm:spPr/>
    </dgm:pt>
    <dgm:pt modelId="{6A5EE443-03A3-4F02-AB57-13753EB6C793}" type="pres">
      <dgm:prSet presAssocID="{88848457-3936-4E90-A651-3AA5F285D962}" presName="childTextArrow" presStyleLbl="fgAccFollowNode1" presStyleIdx="5" presStyleCnt="6">
        <dgm:presLayoutVars>
          <dgm:bulletEnabled val="1"/>
        </dgm:presLayoutVars>
      </dgm:prSet>
      <dgm:spPr/>
    </dgm:pt>
  </dgm:ptLst>
  <dgm:cxnLst>
    <dgm:cxn modelId="{4BEC9304-D7F7-4430-8128-C8D74E0C1F6D}" srcId="{906A38D8-C232-4873-840B-BAF497C81842}" destId="{5B7DCD0A-0DC9-4CBA-9C67-461A7CFB7EA6}" srcOrd="1" destOrd="0" parTransId="{D48036F5-F446-4CF4-B59A-286AFBAD3117}" sibTransId="{132A03FC-B7E7-41D1-A5C5-EABA39B7E0CF}"/>
    <dgm:cxn modelId="{B037F924-A684-4746-8BF9-E45DAD5602E8}" type="presOf" srcId="{7F1EEF6A-50A5-4523-9FC6-C080DBF0644A}" destId="{40B3975F-6833-4F22-90E2-04F256BFC089}" srcOrd="0" destOrd="0" presId="urn:microsoft.com/office/officeart/2005/8/layout/process4"/>
    <dgm:cxn modelId="{2DBBEC27-B25F-4B23-9DF2-315249D24628}" type="presOf" srcId="{308ABC9D-4996-46A5-8DE1-BA5A6E8AC411}" destId="{F0BD3B17-25A7-4B4A-BB93-884054C891C2}" srcOrd="0" destOrd="0" presId="urn:microsoft.com/office/officeart/2005/8/layout/process4"/>
    <dgm:cxn modelId="{6066662B-CE78-43BF-9BE4-DFF4D8FD49F0}" srcId="{A132FDC0-9729-4378-B608-962CEC31CC89}" destId="{A9B0111A-2A25-447D-847B-C8046EE21662}" srcOrd="0" destOrd="0" parTransId="{0DB4977F-E713-45D6-B700-8773CE19A7B3}" sibTransId="{4DFBD03D-58FD-4678-9917-DE2DDA13AA39}"/>
    <dgm:cxn modelId="{6578E33B-58F9-4F15-A99E-116037A418C0}" type="presOf" srcId="{9A4A8F42-22A2-42E8-946E-E069D3B355A9}" destId="{E688A821-7069-4D4D-9F1E-17FB0BC21337}" srcOrd="0" destOrd="0" presId="urn:microsoft.com/office/officeart/2005/8/layout/process4"/>
    <dgm:cxn modelId="{E35A5B46-4A8F-4862-B731-1DE56618D283}" type="presOf" srcId="{D4306A51-1B37-4F7C-B88B-2AF0D5198F20}" destId="{55F62DCE-EDF7-4964-8A97-6F735030A6B3}" srcOrd="0" destOrd="0" presId="urn:microsoft.com/office/officeart/2005/8/layout/process4"/>
    <dgm:cxn modelId="{47D92F6A-248C-4666-AE8E-2D9584F4746A}" srcId="{5B7DCD0A-0DC9-4CBA-9C67-461A7CFB7EA6}" destId="{7F1EEF6A-50A5-4523-9FC6-C080DBF0644A}" srcOrd="0" destOrd="0" parTransId="{7C47C1A5-8098-422D-A8D8-5E9A2AAB44B3}" sibTransId="{E2308A93-B845-44EB-81C5-663B17293F25}"/>
    <dgm:cxn modelId="{55ECA971-F22C-4E82-9AB6-B3CFEF8D6CF0}" srcId="{906A38D8-C232-4873-840B-BAF497C81842}" destId="{308ABC9D-4996-46A5-8DE1-BA5A6E8AC411}" srcOrd="0" destOrd="0" parTransId="{2B233EEA-EC31-48BB-AEF7-24FAD4F1505F}" sibTransId="{0C99BBF0-8B95-40FF-BA1E-C8EE61DD3ACB}"/>
    <dgm:cxn modelId="{B1C0B471-601D-4A87-A6C6-09A8EDDDF904}" srcId="{906A38D8-C232-4873-840B-BAF497C81842}" destId="{A132FDC0-9729-4378-B608-962CEC31CC89}" srcOrd="2" destOrd="0" parTransId="{BA6815B0-0893-433B-A51F-ACC022575DCA}" sibTransId="{DEEF612F-0269-431E-809E-5F5FF95CB0E0}"/>
    <dgm:cxn modelId="{C64B8F74-A91D-4906-A446-74057D78C98C}" type="presOf" srcId="{A132FDC0-9729-4378-B608-962CEC31CC89}" destId="{BFD7A544-FC04-4057-9FC8-F814977E297D}" srcOrd="0" destOrd="0" presId="urn:microsoft.com/office/officeart/2005/8/layout/process4"/>
    <dgm:cxn modelId="{AE73827D-5C3D-4807-BED0-003D3E317AD8}" srcId="{5B7DCD0A-0DC9-4CBA-9C67-461A7CFB7EA6}" destId="{B3732FC5-5D71-4009-A61C-3D352D458919}" srcOrd="1" destOrd="0" parTransId="{A664B307-5E9A-47B7-A08D-2FFA3F12DC24}" sibTransId="{FCFCC418-32F1-40F0-9AC5-4B3BD225CD03}"/>
    <dgm:cxn modelId="{4186CE81-34AB-46C6-8722-0FCE6C3F5E89}" type="presOf" srcId="{A132FDC0-9729-4378-B608-962CEC31CC89}" destId="{6588C776-5378-46EE-8CC7-17D953C1E5C9}" srcOrd="1" destOrd="0" presId="urn:microsoft.com/office/officeart/2005/8/layout/process4"/>
    <dgm:cxn modelId="{7A525583-61A3-4562-9909-8380ED39924B}" type="presOf" srcId="{308ABC9D-4996-46A5-8DE1-BA5A6E8AC411}" destId="{94DF9CAD-BA6B-4AF8-8F16-9AFF1870367B}" srcOrd="1" destOrd="0" presId="urn:microsoft.com/office/officeart/2005/8/layout/process4"/>
    <dgm:cxn modelId="{A10EF3A9-D2BE-48B5-922C-8B687C1BD825}" srcId="{A132FDC0-9729-4378-B608-962CEC31CC89}" destId="{D4306A51-1B37-4F7C-B88B-2AF0D5198F20}" srcOrd="1" destOrd="0" parTransId="{13FFA1FB-2587-43DB-80AE-15D26778692A}" sibTransId="{2C146C5C-9123-413B-991A-0F060D16C911}"/>
    <dgm:cxn modelId="{5E7128B7-96FC-4DFC-AE29-D19C8CE1A66B}" type="presOf" srcId="{5B7DCD0A-0DC9-4CBA-9C67-461A7CFB7EA6}" destId="{6A4F1BAB-8785-4C36-8CC6-4562BE3C7648}" srcOrd="0" destOrd="0" presId="urn:microsoft.com/office/officeart/2005/8/layout/process4"/>
    <dgm:cxn modelId="{3ADABCCC-7374-4404-BD7C-8093723FA5D1}" type="presOf" srcId="{906A38D8-C232-4873-840B-BAF497C81842}" destId="{D779EDA1-B839-46FB-9842-EEC9AD4FE741}" srcOrd="0" destOrd="0" presId="urn:microsoft.com/office/officeart/2005/8/layout/process4"/>
    <dgm:cxn modelId="{CF5B93CE-4A6F-48D7-AC77-DC1672D466A1}" type="presOf" srcId="{5B7DCD0A-0DC9-4CBA-9C67-461A7CFB7EA6}" destId="{F3FBF53A-E9D5-4D5C-99AE-549B343C350B}" srcOrd="1" destOrd="0" presId="urn:microsoft.com/office/officeart/2005/8/layout/process4"/>
    <dgm:cxn modelId="{DA5FFDD2-0A50-4FA7-8F28-C828483A0419}" srcId="{308ABC9D-4996-46A5-8DE1-BA5A6E8AC411}" destId="{9A4A8F42-22A2-42E8-946E-E069D3B355A9}" srcOrd="0" destOrd="0" parTransId="{C0295621-70F5-44D2-A8E7-C035EE55476B}" sibTransId="{2526B998-21D6-4520-85A7-14EC61C92BCF}"/>
    <dgm:cxn modelId="{37D98DDF-AA30-40FD-8D29-CC0CDFC9639A}" type="presOf" srcId="{A9B0111A-2A25-447D-847B-C8046EE21662}" destId="{55DDE172-4474-4477-ACBD-5804040C4089}" srcOrd="0" destOrd="0" presId="urn:microsoft.com/office/officeart/2005/8/layout/process4"/>
    <dgm:cxn modelId="{D34439E6-3E43-453D-8A19-400A973344B2}" type="presOf" srcId="{B3732FC5-5D71-4009-A61C-3D352D458919}" destId="{4A006B48-246A-4789-8220-E24F5FABD214}" srcOrd="0" destOrd="0" presId="urn:microsoft.com/office/officeart/2005/8/layout/process4"/>
    <dgm:cxn modelId="{1584C1EB-A3E2-427D-8754-9AB63C118F8C}" type="presOf" srcId="{88848457-3936-4E90-A651-3AA5F285D962}" destId="{6A5EE443-03A3-4F02-AB57-13753EB6C793}" srcOrd="0" destOrd="0" presId="urn:microsoft.com/office/officeart/2005/8/layout/process4"/>
    <dgm:cxn modelId="{D7E54FEE-DB1E-40DA-9EEA-C3BF1802DCBC}" srcId="{308ABC9D-4996-46A5-8DE1-BA5A6E8AC411}" destId="{88848457-3936-4E90-A651-3AA5F285D962}" srcOrd="1" destOrd="0" parTransId="{CF21E022-A28A-4E32-84D9-7033FF9E6E98}" sibTransId="{CEC8FC14-9D14-4EAB-935F-5FFB4993DA08}"/>
    <dgm:cxn modelId="{6D5A44F4-1082-42BC-8697-44118BC845B9}" type="presParOf" srcId="{D779EDA1-B839-46FB-9842-EEC9AD4FE741}" destId="{1B1733D1-89E7-489C-801D-2EF6DB58C454}" srcOrd="0" destOrd="0" presId="urn:microsoft.com/office/officeart/2005/8/layout/process4"/>
    <dgm:cxn modelId="{7F032BAD-E050-424D-9193-CFD5621EDB93}" type="presParOf" srcId="{1B1733D1-89E7-489C-801D-2EF6DB58C454}" destId="{BFD7A544-FC04-4057-9FC8-F814977E297D}" srcOrd="0" destOrd="0" presId="urn:microsoft.com/office/officeart/2005/8/layout/process4"/>
    <dgm:cxn modelId="{C0056C85-52E6-4C63-AE7E-8D9FBA30BFF4}" type="presParOf" srcId="{1B1733D1-89E7-489C-801D-2EF6DB58C454}" destId="{6588C776-5378-46EE-8CC7-17D953C1E5C9}" srcOrd="1" destOrd="0" presId="urn:microsoft.com/office/officeart/2005/8/layout/process4"/>
    <dgm:cxn modelId="{02F8DFD1-B8BF-4DD9-ADB7-D696DF587C6D}" type="presParOf" srcId="{1B1733D1-89E7-489C-801D-2EF6DB58C454}" destId="{AEF1C1E9-C6F1-4839-9472-384259F6A148}" srcOrd="2" destOrd="0" presId="urn:microsoft.com/office/officeart/2005/8/layout/process4"/>
    <dgm:cxn modelId="{9C48E0D2-741B-4F23-A464-154294FB0605}" type="presParOf" srcId="{AEF1C1E9-C6F1-4839-9472-384259F6A148}" destId="{55DDE172-4474-4477-ACBD-5804040C4089}" srcOrd="0" destOrd="0" presId="urn:microsoft.com/office/officeart/2005/8/layout/process4"/>
    <dgm:cxn modelId="{9A041E2C-643E-44B9-B1B1-7FC4EF17E878}" type="presParOf" srcId="{AEF1C1E9-C6F1-4839-9472-384259F6A148}" destId="{55F62DCE-EDF7-4964-8A97-6F735030A6B3}" srcOrd="1" destOrd="0" presId="urn:microsoft.com/office/officeart/2005/8/layout/process4"/>
    <dgm:cxn modelId="{DE6763A7-BE9C-4886-9652-DEC8F2D88D77}" type="presParOf" srcId="{D779EDA1-B839-46FB-9842-EEC9AD4FE741}" destId="{8594C181-318B-4B5A-A5D0-8BDD5254B432}" srcOrd="1" destOrd="0" presId="urn:microsoft.com/office/officeart/2005/8/layout/process4"/>
    <dgm:cxn modelId="{24C95B21-A235-4817-9690-195C89ED620C}" type="presParOf" srcId="{D779EDA1-B839-46FB-9842-EEC9AD4FE741}" destId="{F3426F05-1DF9-4180-A0F9-FE8742197380}" srcOrd="2" destOrd="0" presId="urn:microsoft.com/office/officeart/2005/8/layout/process4"/>
    <dgm:cxn modelId="{873947D2-E123-4FA5-B745-3077DD513DEF}" type="presParOf" srcId="{F3426F05-1DF9-4180-A0F9-FE8742197380}" destId="{6A4F1BAB-8785-4C36-8CC6-4562BE3C7648}" srcOrd="0" destOrd="0" presId="urn:microsoft.com/office/officeart/2005/8/layout/process4"/>
    <dgm:cxn modelId="{EC820911-AE33-49A7-8334-E815F0A90541}" type="presParOf" srcId="{F3426F05-1DF9-4180-A0F9-FE8742197380}" destId="{F3FBF53A-E9D5-4D5C-99AE-549B343C350B}" srcOrd="1" destOrd="0" presId="urn:microsoft.com/office/officeart/2005/8/layout/process4"/>
    <dgm:cxn modelId="{612D939B-9B64-4CA2-AF76-517BB63A44E4}" type="presParOf" srcId="{F3426F05-1DF9-4180-A0F9-FE8742197380}" destId="{2E9BFE22-4009-46C0-BFFD-D70138C68053}" srcOrd="2" destOrd="0" presId="urn:microsoft.com/office/officeart/2005/8/layout/process4"/>
    <dgm:cxn modelId="{83C34E40-F22E-4076-8234-1FE85AB2DDFE}" type="presParOf" srcId="{2E9BFE22-4009-46C0-BFFD-D70138C68053}" destId="{40B3975F-6833-4F22-90E2-04F256BFC089}" srcOrd="0" destOrd="0" presId="urn:microsoft.com/office/officeart/2005/8/layout/process4"/>
    <dgm:cxn modelId="{05B16ABA-3423-4A5D-AA3D-D4A3350C390A}" type="presParOf" srcId="{2E9BFE22-4009-46C0-BFFD-D70138C68053}" destId="{4A006B48-246A-4789-8220-E24F5FABD214}" srcOrd="1" destOrd="0" presId="urn:microsoft.com/office/officeart/2005/8/layout/process4"/>
    <dgm:cxn modelId="{101F9F07-6955-457B-810B-94061A8B7512}" type="presParOf" srcId="{D779EDA1-B839-46FB-9842-EEC9AD4FE741}" destId="{BE1ECB56-FDE7-4362-B03D-8F5BA1C3F94B}" srcOrd="3" destOrd="0" presId="urn:microsoft.com/office/officeart/2005/8/layout/process4"/>
    <dgm:cxn modelId="{FD2F8DAD-84AD-4354-BF23-0AF3C55E88F2}" type="presParOf" srcId="{D779EDA1-B839-46FB-9842-EEC9AD4FE741}" destId="{C29BE1B5-0112-4341-A607-272E24C6D99F}" srcOrd="4" destOrd="0" presId="urn:microsoft.com/office/officeart/2005/8/layout/process4"/>
    <dgm:cxn modelId="{5AA38EEA-C680-4455-9029-777DDF30A758}" type="presParOf" srcId="{C29BE1B5-0112-4341-A607-272E24C6D99F}" destId="{F0BD3B17-25A7-4B4A-BB93-884054C891C2}" srcOrd="0" destOrd="0" presId="urn:microsoft.com/office/officeart/2005/8/layout/process4"/>
    <dgm:cxn modelId="{5E818E86-1A07-4D2B-902B-B496332BF74E}" type="presParOf" srcId="{C29BE1B5-0112-4341-A607-272E24C6D99F}" destId="{94DF9CAD-BA6B-4AF8-8F16-9AFF1870367B}" srcOrd="1" destOrd="0" presId="urn:microsoft.com/office/officeart/2005/8/layout/process4"/>
    <dgm:cxn modelId="{397A2572-6C2A-4872-AA13-E807926226F2}" type="presParOf" srcId="{C29BE1B5-0112-4341-A607-272E24C6D99F}" destId="{26C5B731-D68B-4937-BEA0-64D625CC5315}" srcOrd="2" destOrd="0" presId="urn:microsoft.com/office/officeart/2005/8/layout/process4"/>
    <dgm:cxn modelId="{7734ED2D-4ED3-4E17-AE55-BCF088BFACF9}" type="presParOf" srcId="{26C5B731-D68B-4937-BEA0-64D625CC5315}" destId="{E688A821-7069-4D4D-9F1E-17FB0BC21337}" srcOrd="0" destOrd="0" presId="urn:microsoft.com/office/officeart/2005/8/layout/process4"/>
    <dgm:cxn modelId="{2DD0F9D8-EAEB-4DCA-BA0E-FF035CA4548C}" type="presParOf" srcId="{26C5B731-D68B-4937-BEA0-64D625CC5315}" destId="{6A5EE443-03A3-4F02-AB57-13753EB6C793}"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6A38D8-C232-4873-840B-BAF497C81842}"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da-DK"/>
        </a:p>
      </dgm:t>
    </dgm:pt>
    <dgm:pt modelId="{06C57966-EC7F-425E-B3BE-DDCF90BCE71B}">
      <dgm:prSet phldrT="[Tekst]" custT="1"/>
      <dgm:spPr>
        <a:solidFill>
          <a:schemeClr val="accent3">
            <a:lumMod val="20000"/>
            <a:lumOff val="80000"/>
            <a:alpha val="90000"/>
          </a:schemeClr>
        </a:solidFill>
        <a:ln>
          <a:noFill/>
        </a:ln>
      </dgm:spPr>
      <dgm:t>
        <a:bodyPr/>
        <a:lstStyle/>
        <a:p>
          <a:r>
            <a:rPr lang="da-DK" sz="1000" b="0" i="0" u="none" dirty="0"/>
            <a:t>Report Planning</a:t>
          </a:r>
          <a:endParaRPr lang="da-DK" sz="1000" dirty="0"/>
        </a:p>
        <a:p>
          <a:r>
            <a:rPr lang="da-DK" sz="1000" b="0" i="0" u="none" dirty="0" err="1"/>
            <a:t>Choosing</a:t>
          </a:r>
          <a:r>
            <a:rPr lang="da-DK" sz="1000" b="0" i="0" u="none" dirty="0"/>
            <a:t> the right </a:t>
          </a:r>
          <a:r>
            <a:rPr lang="da-DK" sz="1000" b="0" i="0" u="none" dirty="0" err="1"/>
            <a:t>visuals</a:t>
          </a:r>
          <a:endParaRPr lang="da-DK" sz="1000" dirty="0"/>
        </a:p>
      </dgm:t>
    </dgm:pt>
    <dgm:pt modelId="{E4FB5B2B-F0CC-456E-93F6-401AB9413638}" type="parTrans" cxnId="{4061CC05-A456-4F92-87A5-EA018F4DFA28}">
      <dgm:prSet/>
      <dgm:spPr/>
      <dgm:t>
        <a:bodyPr/>
        <a:lstStyle/>
        <a:p>
          <a:endParaRPr lang="da-DK"/>
        </a:p>
      </dgm:t>
    </dgm:pt>
    <dgm:pt modelId="{EAE4A82E-650A-4A25-BF67-CD21F4B955FA}" type="sibTrans" cxnId="{4061CC05-A456-4F92-87A5-EA018F4DFA28}">
      <dgm:prSet/>
      <dgm:spPr/>
      <dgm:t>
        <a:bodyPr/>
        <a:lstStyle/>
        <a:p>
          <a:endParaRPr lang="da-DK"/>
        </a:p>
      </dgm:t>
    </dgm:pt>
    <dgm:pt modelId="{8DD0D3CD-8F7B-40D4-AFE2-ADD8AA2E86BD}">
      <dgm:prSet phldrT="[Tekst]" custT="1"/>
      <dgm:spPr>
        <a:solidFill>
          <a:schemeClr val="accent3">
            <a:lumMod val="20000"/>
            <a:lumOff val="80000"/>
            <a:alpha val="90000"/>
          </a:schemeClr>
        </a:solidFill>
        <a:ln>
          <a:noFill/>
        </a:ln>
      </dgm:spPr>
      <dgm:t>
        <a:bodyPr/>
        <a:lstStyle/>
        <a:p>
          <a:r>
            <a:rPr lang="da-DK" sz="1000" b="0" i="0" u="none" dirty="0"/>
            <a:t>Mobile View</a:t>
          </a:r>
          <a:endParaRPr lang="da-DK" sz="1000" dirty="0"/>
        </a:p>
        <a:p>
          <a:r>
            <a:rPr lang="da-DK" sz="1000" b="0" i="0" u="none" dirty="0"/>
            <a:t>Report Builder</a:t>
          </a:r>
          <a:endParaRPr lang="da-DK" sz="1000" dirty="0"/>
        </a:p>
        <a:p>
          <a:r>
            <a:rPr lang="da-DK" sz="1000" b="0" i="0" u="none" dirty="0"/>
            <a:t>Custom </a:t>
          </a:r>
          <a:r>
            <a:rPr lang="da-DK" sz="1000" b="0" i="0" u="none" dirty="0" err="1"/>
            <a:t>visuals</a:t>
          </a:r>
          <a:endParaRPr lang="da-DK" sz="1000" dirty="0"/>
        </a:p>
      </dgm:t>
    </dgm:pt>
    <dgm:pt modelId="{63D47B0B-5561-41CE-9388-ACD02EB47A4F}" type="parTrans" cxnId="{ABB6E491-6747-48F3-AB9D-259641121DD3}">
      <dgm:prSet/>
      <dgm:spPr/>
      <dgm:t>
        <a:bodyPr/>
        <a:lstStyle/>
        <a:p>
          <a:endParaRPr lang="da-DK"/>
        </a:p>
      </dgm:t>
    </dgm:pt>
    <dgm:pt modelId="{0A85C26E-0B4F-4E55-B7A8-6C512A25A71A}" type="sibTrans" cxnId="{ABB6E491-6747-48F3-AB9D-259641121DD3}">
      <dgm:prSet/>
      <dgm:spPr/>
      <dgm:t>
        <a:bodyPr/>
        <a:lstStyle/>
        <a:p>
          <a:endParaRPr lang="da-DK"/>
        </a:p>
      </dgm:t>
    </dgm:pt>
    <dgm:pt modelId="{A56A5A9F-6BFF-4F01-AF90-C24A288004EB}">
      <dgm:prSet phldrT="[Tekst]" custT="1"/>
      <dgm:spPr>
        <a:solidFill>
          <a:schemeClr val="accent3">
            <a:lumMod val="20000"/>
            <a:lumOff val="80000"/>
            <a:alpha val="90000"/>
          </a:schemeClr>
        </a:solidFill>
        <a:ln>
          <a:noFill/>
        </a:ln>
      </dgm:spPr>
      <dgm:t>
        <a:bodyPr/>
        <a:lstStyle/>
        <a:p>
          <a:r>
            <a:rPr lang="da-DK" sz="1000" b="0" i="0" u="none" dirty="0" err="1"/>
            <a:t>Maturity</a:t>
          </a:r>
          <a:endParaRPr lang="da-DK" sz="1000" dirty="0"/>
        </a:p>
        <a:p>
          <a:r>
            <a:rPr lang="da-DK" sz="1000" b="0" i="0" u="none" dirty="0" err="1"/>
            <a:t>Governance</a:t>
          </a:r>
          <a:endParaRPr lang="da-DK" sz="1000" dirty="0"/>
        </a:p>
      </dgm:t>
    </dgm:pt>
    <dgm:pt modelId="{AA51128D-4754-4A28-98D6-00B8163D7D5E}" type="parTrans" cxnId="{C27B0B65-4E33-40A6-BBB9-FDCF95412691}">
      <dgm:prSet/>
      <dgm:spPr/>
      <dgm:t>
        <a:bodyPr/>
        <a:lstStyle/>
        <a:p>
          <a:endParaRPr lang="da-DK"/>
        </a:p>
      </dgm:t>
    </dgm:pt>
    <dgm:pt modelId="{9FBC0628-F849-4699-A509-07E1B1AFD03B}" type="sibTrans" cxnId="{C27B0B65-4E33-40A6-BBB9-FDCF95412691}">
      <dgm:prSet/>
      <dgm:spPr/>
      <dgm:t>
        <a:bodyPr/>
        <a:lstStyle/>
        <a:p>
          <a:endParaRPr lang="da-DK"/>
        </a:p>
      </dgm:t>
    </dgm:pt>
    <dgm:pt modelId="{AE2B52D7-B380-4024-BFB7-0E7BBCDE0BFA}">
      <dgm:prSet phldrT="[Tekst]" custT="1"/>
      <dgm:spPr>
        <a:solidFill>
          <a:schemeClr val="accent3">
            <a:lumMod val="20000"/>
            <a:lumOff val="80000"/>
            <a:alpha val="90000"/>
          </a:schemeClr>
        </a:solidFill>
        <a:ln>
          <a:noFill/>
        </a:ln>
      </dgm:spPr>
      <dgm:t>
        <a:bodyPr/>
        <a:lstStyle/>
        <a:p>
          <a:r>
            <a:rPr lang="da-DK" sz="1000" b="0" i="0" u="none" dirty="0"/>
            <a:t>Adoption</a:t>
          </a:r>
          <a:endParaRPr lang="da-DK" sz="1000" dirty="0"/>
        </a:p>
        <a:p>
          <a:r>
            <a:rPr lang="da-DK" sz="1000" b="0" i="0" u="none" dirty="0"/>
            <a:t>User </a:t>
          </a:r>
          <a:r>
            <a:rPr lang="da-DK" sz="1000" b="0" i="0" u="none" dirty="0" err="1"/>
            <a:t>enablement</a:t>
          </a:r>
          <a:endParaRPr lang="da-DK" sz="1000" dirty="0"/>
        </a:p>
      </dgm:t>
    </dgm:pt>
    <dgm:pt modelId="{1EE04A19-920E-43D5-B22C-C16AEE65C1CF}" type="parTrans" cxnId="{B139E92F-C5DE-4C4B-AE9A-FF341735C0C4}">
      <dgm:prSet/>
      <dgm:spPr/>
      <dgm:t>
        <a:bodyPr/>
        <a:lstStyle/>
        <a:p>
          <a:endParaRPr lang="da-DK"/>
        </a:p>
      </dgm:t>
    </dgm:pt>
    <dgm:pt modelId="{A44AFE61-769C-420C-87C0-AB1A733ED881}" type="sibTrans" cxnId="{B139E92F-C5DE-4C4B-AE9A-FF341735C0C4}">
      <dgm:prSet/>
      <dgm:spPr/>
      <dgm:t>
        <a:bodyPr/>
        <a:lstStyle/>
        <a:p>
          <a:endParaRPr lang="da-DK"/>
        </a:p>
      </dgm:t>
    </dgm:pt>
    <dgm:pt modelId="{6C4BF74F-4590-4A66-9516-D5F9582E5371}">
      <dgm:prSet phldrT="[Tekst]" custT="1"/>
      <dgm:spPr>
        <a:solidFill>
          <a:schemeClr val="accent3">
            <a:lumMod val="20000"/>
            <a:lumOff val="80000"/>
            <a:alpha val="90000"/>
          </a:schemeClr>
        </a:solidFill>
        <a:ln>
          <a:noFill/>
        </a:ln>
      </dgm:spPr>
      <dgm:t>
        <a:bodyPr/>
        <a:lstStyle/>
        <a:p>
          <a:r>
            <a:rPr lang="da-DK" sz="1000" dirty="0"/>
            <a:t>Support</a:t>
          </a:r>
        </a:p>
        <a:p>
          <a:r>
            <a:rPr lang="da-DK" sz="1000" dirty="0"/>
            <a:t>Training</a:t>
          </a:r>
        </a:p>
      </dgm:t>
    </dgm:pt>
    <dgm:pt modelId="{316C25EE-9DCA-49E7-B600-3C476887D54C}" type="parTrans" cxnId="{42F35F09-2EC4-41A4-9752-527C6FBE6B07}">
      <dgm:prSet/>
      <dgm:spPr/>
      <dgm:t>
        <a:bodyPr/>
        <a:lstStyle/>
        <a:p>
          <a:endParaRPr lang="da-DK"/>
        </a:p>
      </dgm:t>
    </dgm:pt>
    <dgm:pt modelId="{F2A74CFD-75EB-4900-B565-4F7542C38B77}" type="sibTrans" cxnId="{42F35F09-2EC4-41A4-9752-527C6FBE6B07}">
      <dgm:prSet/>
      <dgm:spPr/>
      <dgm:t>
        <a:bodyPr/>
        <a:lstStyle/>
        <a:p>
          <a:endParaRPr lang="da-DK"/>
        </a:p>
      </dgm:t>
    </dgm:pt>
    <dgm:pt modelId="{28FFF579-7F96-4A93-914B-6E635F1E5715}">
      <dgm:prSet phldrT="[Tekst]" custT="1"/>
      <dgm:spPr>
        <a:solidFill>
          <a:schemeClr val="accent3">
            <a:lumMod val="20000"/>
            <a:lumOff val="80000"/>
            <a:alpha val="90000"/>
          </a:schemeClr>
        </a:solidFill>
        <a:ln>
          <a:noFill/>
        </a:ln>
      </dgm:spPr>
      <dgm:t>
        <a:bodyPr/>
        <a:lstStyle/>
        <a:p>
          <a:r>
            <a:rPr lang="da-DK" sz="1000" b="0" i="0" u="none" dirty="0" err="1"/>
            <a:t>Calculation</a:t>
          </a:r>
          <a:r>
            <a:rPr lang="da-DK" sz="1000" b="0" i="0" u="none" dirty="0"/>
            <a:t> </a:t>
          </a:r>
          <a:r>
            <a:rPr lang="da-DK" sz="1000" b="0" i="0" u="none" dirty="0" err="1"/>
            <a:t>groups</a:t>
          </a:r>
          <a:endParaRPr lang="da-DK" sz="1000" dirty="0"/>
        </a:p>
        <a:p>
          <a:r>
            <a:rPr lang="da-DK" sz="1000" b="0" i="0" u="none" dirty="0" err="1"/>
            <a:t>Calculation</a:t>
          </a:r>
          <a:r>
            <a:rPr lang="da-DK" sz="1000" b="0" i="0" u="none" dirty="0"/>
            <a:t> items</a:t>
          </a:r>
          <a:endParaRPr lang="da-DK" sz="1000" dirty="0"/>
        </a:p>
      </dgm:t>
    </dgm:pt>
    <dgm:pt modelId="{AD08B5E7-8EFD-479C-B953-4104162E1B3E}" type="parTrans" cxnId="{D50BFDC9-FA3D-41CF-862D-8756FE4F2F4E}">
      <dgm:prSet/>
      <dgm:spPr/>
      <dgm:t>
        <a:bodyPr/>
        <a:lstStyle/>
        <a:p>
          <a:endParaRPr lang="da-DK"/>
        </a:p>
      </dgm:t>
    </dgm:pt>
    <dgm:pt modelId="{E9EEE4FF-1BAE-4405-9140-A55D827631E0}" type="sibTrans" cxnId="{D50BFDC9-FA3D-41CF-862D-8756FE4F2F4E}">
      <dgm:prSet/>
      <dgm:spPr/>
      <dgm:t>
        <a:bodyPr/>
        <a:lstStyle/>
        <a:p>
          <a:endParaRPr lang="da-DK"/>
        </a:p>
      </dgm:t>
    </dgm:pt>
    <dgm:pt modelId="{233E4EBA-7FA6-4A1E-8C51-38173488F617}">
      <dgm:prSet phldrT="[Tekst]" custT="1"/>
      <dgm:spPr>
        <a:solidFill>
          <a:srgbClr val="44546A"/>
        </a:solidFill>
        <a:ln>
          <a:noFill/>
        </a:ln>
      </dgm:spPr>
      <dgm:t>
        <a:bodyPr/>
        <a:lstStyle/>
        <a:p>
          <a:r>
            <a:rPr lang="da-DK" sz="1400" b="1" i="0" u="none" dirty="0"/>
            <a:t>Adoption </a:t>
          </a:r>
          <a:r>
            <a:rPr lang="da-DK" sz="1400" b="1" i="0" u="none" dirty="0" err="1"/>
            <a:t>roadmap</a:t>
          </a:r>
          <a:endParaRPr lang="da-DK" sz="1400" b="1" dirty="0"/>
        </a:p>
      </dgm:t>
    </dgm:pt>
    <dgm:pt modelId="{78417873-0BF2-4428-A807-52E2D69E160B}" type="sibTrans" cxnId="{0A86820B-D7F4-4780-BB42-A0B8EFE6F05A}">
      <dgm:prSet/>
      <dgm:spPr/>
      <dgm:t>
        <a:bodyPr/>
        <a:lstStyle/>
        <a:p>
          <a:endParaRPr lang="da-DK"/>
        </a:p>
      </dgm:t>
    </dgm:pt>
    <dgm:pt modelId="{B3CCAF48-A354-486E-A542-596452CF1DBF}" type="parTrans" cxnId="{0A86820B-D7F4-4780-BB42-A0B8EFE6F05A}">
      <dgm:prSet/>
      <dgm:spPr/>
      <dgm:t>
        <a:bodyPr/>
        <a:lstStyle/>
        <a:p>
          <a:endParaRPr lang="da-DK"/>
        </a:p>
      </dgm:t>
    </dgm:pt>
    <dgm:pt modelId="{F5243117-85E9-43AD-828F-07BB1167CE1B}">
      <dgm:prSet phldrT="[Tekst]" custT="1"/>
      <dgm:spPr>
        <a:solidFill>
          <a:srgbClr val="44546A"/>
        </a:solidFill>
        <a:ln>
          <a:noFill/>
        </a:ln>
      </dgm:spPr>
      <dgm:t>
        <a:bodyPr/>
        <a:lstStyle/>
        <a:p>
          <a:r>
            <a:rPr lang="en-US" sz="1400" b="1" i="0" u="none" dirty="0"/>
            <a:t>User Training and Tabular Editor</a:t>
          </a:r>
          <a:endParaRPr lang="da-DK" sz="1400" b="1" dirty="0"/>
        </a:p>
      </dgm:t>
    </dgm:pt>
    <dgm:pt modelId="{2BEC3AC9-EF2C-4BA5-B8A1-287A6C73624B}" type="sibTrans" cxnId="{4699A160-F9B1-44B8-AE20-835C8FE10113}">
      <dgm:prSet/>
      <dgm:spPr/>
      <dgm:t>
        <a:bodyPr/>
        <a:lstStyle/>
        <a:p>
          <a:endParaRPr lang="da-DK"/>
        </a:p>
      </dgm:t>
    </dgm:pt>
    <dgm:pt modelId="{DC1FA363-2830-4783-BEB2-465D9AD967E9}" type="parTrans" cxnId="{4699A160-F9B1-44B8-AE20-835C8FE10113}">
      <dgm:prSet/>
      <dgm:spPr/>
      <dgm:t>
        <a:bodyPr/>
        <a:lstStyle/>
        <a:p>
          <a:endParaRPr lang="da-DK"/>
        </a:p>
      </dgm:t>
    </dgm:pt>
    <dgm:pt modelId="{69F7DE4C-A86B-40E1-ACC9-AC08B96508FC}">
      <dgm:prSet phldrT="[Tekst]" custT="1"/>
      <dgm:spPr>
        <a:solidFill>
          <a:srgbClr val="44546A"/>
        </a:solidFill>
        <a:ln>
          <a:noFill/>
        </a:ln>
      </dgm:spPr>
      <dgm:t>
        <a:bodyPr/>
        <a:lstStyle/>
        <a:p>
          <a:r>
            <a:rPr lang="da-DK" sz="1400" b="1" i="0" u="none" dirty="0"/>
            <a:t>Reports and </a:t>
          </a:r>
          <a:r>
            <a:rPr lang="da-DK" sz="1400" b="1" i="0" u="none" dirty="0" err="1"/>
            <a:t>visualizations</a:t>
          </a:r>
          <a:endParaRPr lang="da-DK" sz="1400" b="1" dirty="0"/>
        </a:p>
      </dgm:t>
    </dgm:pt>
    <dgm:pt modelId="{7073410A-8B8C-4A23-8EE5-FE7792E09B2F}" type="sibTrans" cxnId="{9FD67861-2312-4245-8427-C75441C6270D}">
      <dgm:prSet/>
      <dgm:spPr/>
      <dgm:t>
        <a:bodyPr/>
        <a:lstStyle/>
        <a:p>
          <a:endParaRPr lang="da-DK"/>
        </a:p>
      </dgm:t>
    </dgm:pt>
    <dgm:pt modelId="{4A9C058E-69D8-425E-9C43-ACC8AED6027C}" type="parTrans" cxnId="{9FD67861-2312-4245-8427-C75441C6270D}">
      <dgm:prSet/>
      <dgm:spPr/>
      <dgm:t>
        <a:bodyPr/>
        <a:lstStyle/>
        <a:p>
          <a:endParaRPr lang="da-DK"/>
        </a:p>
      </dgm:t>
    </dgm:pt>
    <dgm:pt modelId="{D779EDA1-B839-46FB-9842-EEC9AD4FE741}" type="pres">
      <dgm:prSet presAssocID="{906A38D8-C232-4873-840B-BAF497C81842}" presName="Name0" presStyleCnt="0">
        <dgm:presLayoutVars>
          <dgm:dir/>
          <dgm:animLvl val="lvl"/>
          <dgm:resizeHandles val="exact"/>
        </dgm:presLayoutVars>
      </dgm:prSet>
      <dgm:spPr/>
    </dgm:pt>
    <dgm:pt modelId="{911E5A8C-0B31-450A-9815-3754DE7169A3}" type="pres">
      <dgm:prSet presAssocID="{F5243117-85E9-43AD-828F-07BB1167CE1B}" presName="boxAndChildren" presStyleCnt="0"/>
      <dgm:spPr/>
    </dgm:pt>
    <dgm:pt modelId="{11046644-53C6-4ECC-83E9-CED8E268A216}" type="pres">
      <dgm:prSet presAssocID="{F5243117-85E9-43AD-828F-07BB1167CE1B}" presName="parentTextBox" presStyleLbl="node1" presStyleIdx="0" presStyleCnt="3"/>
      <dgm:spPr/>
    </dgm:pt>
    <dgm:pt modelId="{A5C3CF0E-79DB-408B-955F-153D6B8623F5}" type="pres">
      <dgm:prSet presAssocID="{F5243117-85E9-43AD-828F-07BB1167CE1B}" presName="entireBox" presStyleLbl="node1" presStyleIdx="0" presStyleCnt="3"/>
      <dgm:spPr/>
    </dgm:pt>
    <dgm:pt modelId="{DF6C0F66-1537-4487-BA86-9D1EF12E42BA}" type="pres">
      <dgm:prSet presAssocID="{F5243117-85E9-43AD-828F-07BB1167CE1B}" presName="descendantBox" presStyleCnt="0"/>
      <dgm:spPr/>
    </dgm:pt>
    <dgm:pt modelId="{3BE1E84E-81B7-4DBE-9F19-A60028B3D295}" type="pres">
      <dgm:prSet presAssocID="{6C4BF74F-4590-4A66-9516-D5F9582E5371}" presName="childTextBox" presStyleLbl="fgAccFollowNode1" presStyleIdx="0" presStyleCnt="6">
        <dgm:presLayoutVars>
          <dgm:bulletEnabled val="1"/>
        </dgm:presLayoutVars>
      </dgm:prSet>
      <dgm:spPr/>
    </dgm:pt>
    <dgm:pt modelId="{6ABAA90E-5A66-425B-980C-198EACD1D3AC}" type="pres">
      <dgm:prSet presAssocID="{28FFF579-7F96-4A93-914B-6E635F1E5715}" presName="childTextBox" presStyleLbl="fgAccFollowNode1" presStyleIdx="1" presStyleCnt="6">
        <dgm:presLayoutVars>
          <dgm:bulletEnabled val="1"/>
        </dgm:presLayoutVars>
      </dgm:prSet>
      <dgm:spPr/>
    </dgm:pt>
    <dgm:pt modelId="{37F6EE7F-4793-4535-84DC-D923F223C332}" type="pres">
      <dgm:prSet presAssocID="{78417873-0BF2-4428-A807-52E2D69E160B}" presName="sp" presStyleCnt="0"/>
      <dgm:spPr/>
    </dgm:pt>
    <dgm:pt modelId="{07DE499A-45C7-4980-9369-79ADAE68BBF7}" type="pres">
      <dgm:prSet presAssocID="{233E4EBA-7FA6-4A1E-8C51-38173488F617}" presName="arrowAndChildren" presStyleCnt="0"/>
      <dgm:spPr/>
    </dgm:pt>
    <dgm:pt modelId="{CBCB8F7A-64D9-47C4-87EF-9D9C50BCFCD3}" type="pres">
      <dgm:prSet presAssocID="{233E4EBA-7FA6-4A1E-8C51-38173488F617}" presName="parentTextArrow" presStyleLbl="node1" presStyleIdx="0" presStyleCnt="3"/>
      <dgm:spPr/>
    </dgm:pt>
    <dgm:pt modelId="{E28977F7-A6C3-4A98-A8AD-093F04D8BCC4}" type="pres">
      <dgm:prSet presAssocID="{233E4EBA-7FA6-4A1E-8C51-38173488F617}" presName="arrow" presStyleLbl="node1" presStyleIdx="1" presStyleCnt="3"/>
      <dgm:spPr/>
    </dgm:pt>
    <dgm:pt modelId="{D23A63ED-E51C-409D-9885-B0B8B293A193}" type="pres">
      <dgm:prSet presAssocID="{233E4EBA-7FA6-4A1E-8C51-38173488F617}" presName="descendantArrow" presStyleCnt="0"/>
      <dgm:spPr/>
    </dgm:pt>
    <dgm:pt modelId="{E426EF02-494C-4B40-9442-B45112D98DCC}" type="pres">
      <dgm:prSet presAssocID="{A56A5A9F-6BFF-4F01-AF90-C24A288004EB}" presName="childTextArrow" presStyleLbl="fgAccFollowNode1" presStyleIdx="2" presStyleCnt="6">
        <dgm:presLayoutVars>
          <dgm:bulletEnabled val="1"/>
        </dgm:presLayoutVars>
      </dgm:prSet>
      <dgm:spPr/>
    </dgm:pt>
    <dgm:pt modelId="{48C96915-CEE2-4EC9-8A28-389717DE098E}" type="pres">
      <dgm:prSet presAssocID="{AE2B52D7-B380-4024-BFB7-0E7BBCDE0BFA}" presName="childTextArrow" presStyleLbl="fgAccFollowNode1" presStyleIdx="3" presStyleCnt="6">
        <dgm:presLayoutVars>
          <dgm:bulletEnabled val="1"/>
        </dgm:presLayoutVars>
      </dgm:prSet>
      <dgm:spPr/>
    </dgm:pt>
    <dgm:pt modelId="{FB6A98AD-F29B-4B60-8649-01F56F347A56}" type="pres">
      <dgm:prSet presAssocID="{7073410A-8B8C-4A23-8EE5-FE7792E09B2F}" presName="sp" presStyleCnt="0"/>
      <dgm:spPr/>
    </dgm:pt>
    <dgm:pt modelId="{4E607C20-C097-47CA-A6DE-0B608DCE6EC3}" type="pres">
      <dgm:prSet presAssocID="{69F7DE4C-A86B-40E1-ACC9-AC08B96508FC}" presName="arrowAndChildren" presStyleCnt="0"/>
      <dgm:spPr/>
    </dgm:pt>
    <dgm:pt modelId="{5207F279-255E-421D-B7D1-A3602E31FBD1}" type="pres">
      <dgm:prSet presAssocID="{69F7DE4C-A86B-40E1-ACC9-AC08B96508FC}" presName="parentTextArrow" presStyleLbl="node1" presStyleIdx="1" presStyleCnt="3"/>
      <dgm:spPr/>
    </dgm:pt>
    <dgm:pt modelId="{9E2E1BD4-214C-44F1-AC50-3531C06F37BC}" type="pres">
      <dgm:prSet presAssocID="{69F7DE4C-A86B-40E1-ACC9-AC08B96508FC}" presName="arrow" presStyleLbl="node1" presStyleIdx="2" presStyleCnt="3"/>
      <dgm:spPr/>
    </dgm:pt>
    <dgm:pt modelId="{0266CADD-6931-4166-BE0B-9C3A3413AEA3}" type="pres">
      <dgm:prSet presAssocID="{69F7DE4C-A86B-40E1-ACC9-AC08B96508FC}" presName="descendantArrow" presStyleCnt="0"/>
      <dgm:spPr/>
    </dgm:pt>
    <dgm:pt modelId="{77EE3441-87B0-43BB-AEB0-5AED469C23D5}" type="pres">
      <dgm:prSet presAssocID="{06C57966-EC7F-425E-B3BE-DDCF90BCE71B}" presName="childTextArrow" presStyleLbl="fgAccFollowNode1" presStyleIdx="4" presStyleCnt="6">
        <dgm:presLayoutVars>
          <dgm:bulletEnabled val="1"/>
        </dgm:presLayoutVars>
      </dgm:prSet>
      <dgm:spPr/>
    </dgm:pt>
    <dgm:pt modelId="{728DA22D-CEE1-401A-88E5-8C53EC9CE4AD}" type="pres">
      <dgm:prSet presAssocID="{8DD0D3CD-8F7B-40D4-AFE2-ADD8AA2E86BD}" presName="childTextArrow" presStyleLbl="fgAccFollowNode1" presStyleIdx="5" presStyleCnt="6">
        <dgm:presLayoutVars>
          <dgm:bulletEnabled val="1"/>
        </dgm:presLayoutVars>
      </dgm:prSet>
      <dgm:spPr/>
    </dgm:pt>
  </dgm:ptLst>
  <dgm:cxnLst>
    <dgm:cxn modelId="{4061CC05-A456-4F92-87A5-EA018F4DFA28}" srcId="{69F7DE4C-A86B-40E1-ACC9-AC08B96508FC}" destId="{06C57966-EC7F-425E-B3BE-DDCF90BCE71B}" srcOrd="0" destOrd="0" parTransId="{E4FB5B2B-F0CC-456E-93F6-401AB9413638}" sibTransId="{EAE4A82E-650A-4A25-BF67-CD21F4B955FA}"/>
    <dgm:cxn modelId="{42F35F09-2EC4-41A4-9752-527C6FBE6B07}" srcId="{F5243117-85E9-43AD-828F-07BB1167CE1B}" destId="{6C4BF74F-4590-4A66-9516-D5F9582E5371}" srcOrd="0" destOrd="0" parTransId="{316C25EE-9DCA-49E7-B600-3C476887D54C}" sibTransId="{F2A74CFD-75EB-4900-B565-4F7542C38B77}"/>
    <dgm:cxn modelId="{0A86820B-D7F4-4780-BB42-A0B8EFE6F05A}" srcId="{906A38D8-C232-4873-840B-BAF497C81842}" destId="{233E4EBA-7FA6-4A1E-8C51-38173488F617}" srcOrd="1" destOrd="0" parTransId="{B3CCAF48-A354-486E-A542-596452CF1DBF}" sibTransId="{78417873-0BF2-4428-A807-52E2D69E160B}"/>
    <dgm:cxn modelId="{5D346521-A6D2-4B4E-BD43-A69884224379}" type="presOf" srcId="{AE2B52D7-B380-4024-BFB7-0E7BBCDE0BFA}" destId="{48C96915-CEE2-4EC9-8A28-389717DE098E}" srcOrd="0" destOrd="0" presId="urn:microsoft.com/office/officeart/2005/8/layout/process4"/>
    <dgm:cxn modelId="{B139E92F-C5DE-4C4B-AE9A-FF341735C0C4}" srcId="{233E4EBA-7FA6-4A1E-8C51-38173488F617}" destId="{AE2B52D7-B380-4024-BFB7-0E7BBCDE0BFA}" srcOrd="1" destOrd="0" parTransId="{1EE04A19-920E-43D5-B22C-C16AEE65C1CF}" sibTransId="{A44AFE61-769C-420C-87C0-AB1A733ED881}"/>
    <dgm:cxn modelId="{F357293C-2DE7-47D4-B409-A866BF87F828}" type="presOf" srcId="{06C57966-EC7F-425E-B3BE-DDCF90BCE71B}" destId="{77EE3441-87B0-43BB-AEB0-5AED469C23D5}" srcOrd="0" destOrd="0" presId="urn:microsoft.com/office/officeart/2005/8/layout/process4"/>
    <dgm:cxn modelId="{067DDB3E-5924-43F0-A0B3-0922C7E57E4F}" type="presOf" srcId="{233E4EBA-7FA6-4A1E-8C51-38173488F617}" destId="{CBCB8F7A-64D9-47C4-87EF-9D9C50BCFCD3}" srcOrd="0" destOrd="0" presId="urn:microsoft.com/office/officeart/2005/8/layout/process4"/>
    <dgm:cxn modelId="{4699A160-F9B1-44B8-AE20-835C8FE10113}" srcId="{906A38D8-C232-4873-840B-BAF497C81842}" destId="{F5243117-85E9-43AD-828F-07BB1167CE1B}" srcOrd="2" destOrd="0" parTransId="{DC1FA363-2830-4783-BEB2-465D9AD967E9}" sibTransId="{2BEC3AC9-EF2C-4BA5-B8A1-287A6C73624B}"/>
    <dgm:cxn modelId="{9FD67861-2312-4245-8427-C75441C6270D}" srcId="{906A38D8-C232-4873-840B-BAF497C81842}" destId="{69F7DE4C-A86B-40E1-ACC9-AC08B96508FC}" srcOrd="0" destOrd="0" parTransId="{4A9C058E-69D8-425E-9C43-ACC8AED6027C}" sibTransId="{7073410A-8B8C-4A23-8EE5-FE7792E09B2F}"/>
    <dgm:cxn modelId="{C27B0B65-4E33-40A6-BBB9-FDCF95412691}" srcId="{233E4EBA-7FA6-4A1E-8C51-38173488F617}" destId="{A56A5A9F-6BFF-4F01-AF90-C24A288004EB}" srcOrd="0" destOrd="0" parTransId="{AA51128D-4754-4A28-98D6-00B8163D7D5E}" sibTransId="{9FBC0628-F849-4699-A509-07E1B1AFD03B}"/>
    <dgm:cxn modelId="{DEF94C69-A924-44DF-AEE6-997AEF9021AA}" type="presOf" srcId="{69F7DE4C-A86B-40E1-ACC9-AC08B96508FC}" destId="{9E2E1BD4-214C-44F1-AC50-3531C06F37BC}" srcOrd="1" destOrd="0" presId="urn:microsoft.com/office/officeart/2005/8/layout/process4"/>
    <dgm:cxn modelId="{47FD297B-0581-4BCF-99FE-4A68B37D5AD7}" type="presOf" srcId="{69F7DE4C-A86B-40E1-ACC9-AC08B96508FC}" destId="{5207F279-255E-421D-B7D1-A3602E31FBD1}" srcOrd="0" destOrd="0" presId="urn:microsoft.com/office/officeart/2005/8/layout/process4"/>
    <dgm:cxn modelId="{79BEAE88-ECDA-4E14-A69C-F840BCDBA4DD}" type="presOf" srcId="{F5243117-85E9-43AD-828F-07BB1167CE1B}" destId="{A5C3CF0E-79DB-408B-955F-153D6B8623F5}" srcOrd="1" destOrd="0" presId="urn:microsoft.com/office/officeart/2005/8/layout/process4"/>
    <dgm:cxn modelId="{ABB6E491-6747-48F3-AB9D-259641121DD3}" srcId="{69F7DE4C-A86B-40E1-ACC9-AC08B96508FC}" destId="{8DD0D3CD-8F7B-40D4-AFE2-ADD8AA2E86BD}" srcOrd="1" destOrd="0" parTransId="{63D47B0B-5561-41CE-9388-ACD02EB47A4F}" sibTransId="{0A85C26E-0B4F-4E55-B7A8-6C512A25A71A}"/>
    <dgm:cxn modelId="{0EC8C5BB-D4BD-462E-AE2E-93382F60B0A9}" type="presOf" srcId="{6C4BF74F-4590-4A66-9516-D5F9582E5371}" destId="{3BE1E84E-81B7-4DBE-9F19-A60028B3D295}" srcOrd="0" destOrd="0" presId="urn:microsoft.com/office/officeart/2005/8/layout/process4"/>
    <dgm:cxn modelId="{C9A887BC-FF02-40AF-A064-1BDE6176C94A}" type="presOf" srcId="{F5243117-85E9-43AD-828F-07BB1167CE1B}" destId="{11046644-53C6-4ECC-83E9-CED8E268A216}" srcOrd="0" destOrd="0" presId="urn:microsoft.com/office/officeart/2005/8/layout/process4"/>
    <dgm:cxn modelId="{D50BFDC9-FA3D-41CF-862D-8756FE4F2F4E}" srcId="{F5243117-85E9-43AD-828F-07BB1167CE1B}" destId="{28FFF579-7F96-4A93-914B-6E635F1E5715}" srcOrd="1" destOrd="0" parTransId="{AD08B5E7-8EFD-479C-B953-4104162E1B3E}" sibTransId="{E9EEE4FF-1BAE-4405-9140-A55D827631E0}"/>
    <dgm:cxn modelId="{3ADABCCC-7374-4404-BD7C-8093723FA5D1}" type="presOf" srcId="{906A38D8-C232-4873-840B-BAF497C81842}" destId="{D779EDA1-B839-46FB-9842-EEC9AD4FE741}" srcOrd="0" destOrd="0" presId="urn:microsoft.com/office/officeart/2005/8/layout/process4"/>
    <dgm:cxn modelId="{149857D1-5BDE-4CAD-B2B4-98BAA6616452}" type="presOf" srcId="{A56A5A9F-6BFF-4F01-AF90-C24A288004EB}" destId="{E426EF02-494C-4B40-9442-B45112D98DCC}" srcOrd="0" destOrd="0" presId="urn:microsoft.com/office/officeart/2005/8/layout/process4"/>
    <dgm:cxn modelId="{EEEE57D4-2C0E-4CF7-9B64-3CB5E0C7AB3C}" type="presOf" srcId="{8DD0D3CD-8F7B-40D4-AFE2-ADD8AA2E86BD}" destId="{728DA22D-CEE1-401A-88E5-8C53EC9CE4AD}" srcOrd="0" destOrd="0" presId="urn:microsoft.com/office/officeart/2005/8/layout/process4"/>
    <dgm:cxn modelId="{6DCD32D8-195F-41E4-9EA3-4444A8200309}" type="presOf" srcId="{28FFF579-7F96-4A93-914B-6E635F1E5715}" destId="{6ABAA90E-5A66-425B-980C-198EACD1D3AC}" srcOrd="0" destOrd="0" presId="urn:microsoft.com/office/officeart/2005/8/layout/process4"/>
    <dgm:cxn modelId="{3B5673E7-CE1B-4777-8BE4-0DF7F9EE2E33}" type="presOf" srcId="{233E4EBA-7FA6-4A1E-8C51-38173488F617}" destId="{E28977F7-A6C3-4A98-A8AD-093F04D8BCC4}" srcOrd="1" destOrd="0" presId="urn:microsoft.com/office/officeart/2005/8/layout/process4"/>
    <dgm:cxn modelId="{4CFBDFEC-D258-41C7-BB3D-763BDE083912}" type="presParOf" srcId="{D779EDA1-B839-46FB-9842-EEC9AD4FE741}" destId="{911E5A8C-0B31-450A-9815-3754DE7169A3}" srcOrd="0" destOrd="0" presId="urn:microsoft.com/office/officeart/2005/8/layout/process4"/>
    <dgm:cxn modelId="{E2E8B285-954A-4313-83AB-23828BBC26E5}" type="presParOf" srcId="{911E5A8C-0B31-450A-9815-3754DE7169A3}" destId="{11046644-53C6-4ECC-83E9-CED8E268A216}" srcOrd="0" destOrd="0" presId="urn:microsoft.com/office/officeart/2005/8/layout/process4"/>
    <dgm:cxn modelId="{3D59EA5D-CB64-4709-9EBF-6BAA78741841}" type="presParOf" srcId="{911E5A8C-0B31-450A-9815-3754DE7169A3}" destId="{A5C3CF0E-79DB-408B-955F-153D6B8623F5}" srcOrd="1" destOrd="0" presId="urn:microsoft.com/office/officeart/2005/8/layout/process4"/>
    <dgm:cxn modelId="{4732383F-3CD6-4AEF-80C5-E78E7D0D021F}" type="presParOf" srcId="{911E5A8C-0B31-450A-9815-3754DE7169A3}" destId="{DF6C0F66-1537-4487-BA86-9D1EF12E42BA}" srcOrd="2" destOrd="0" presId="urn:microsoft.com/office/officeart/2005/8/layout/process4"/>
    <dgm:cxn modelId="{0C4A35E4-DD35-4E8B-8DD7-0DEA9B9923D9}" type="presParOf" srcId="{DF6C0F66-1537-4487-BA86-9D1EF12E42BA}" destId="{3BE1E84E-81B7-4DBE-9F19-A60028B3D295}" srcOrd="0" destOrd="0" presId="urn:microsoft.com/office/officeart/2005/8/layout/process4"/>
    <dgm:cxn modelId="{F656274D-CFD1-45A9-9D0A-7090DE235E54}" type="presParOf" srcId="{DF6C0F66-1537-4487-BA86-9D1EF12E42BA}" destId="{6ABAA90E-5A66-425B-980C-198EACD1D3AC}" srcOrd="1" destOrd="0" presId="urn:microsoft.com/office/officeart/2005/8/layout/process4"/>
    <dgm:cxn modelId="{A8F29A30-A4E1-4651-9F90-F61B834E3530}" type="presParOf" srcId="{D779EDA1-B839-46FB-9842-EEC9AD4FE741}" destId="{37F6EE7F-4793-4535-84DC-D923F223C332}" srcOrd="1" destOrd="0" presId="urn:microsoft.com/office/officeart/2005/8/layout/process4"/>
    <dgm:cxn modelId="{ECBEF624-4A1A-4FA8-BB24-5F9243864EB0}" type="presParOf" srcId="{D779EDA1-B839-46FB-9842-EEC9AD4FE741}" destId="{07DE499A-45C7-4980-9369-79ADAE68BBF7}" srcOrd="2" destOrd="0" presId="urn:microsoft.com/office/officeart/2005/8/layout/process4"/>
    <dgm:cxn modelId="{899E3883-0CBA-4026-B999-476B9BB57715}" type="presParOf" srcId="{07DE499A-45C7-4980-9369-79ADAE68BBF7}" destId="{CBCB8F7A-64D9-47C4-87EF-9D9C50BCFCD3}" srcOrd="0" destOrd="0" presId="urn:microsoft.com/office/officeart/2005/8/layout/process4"/>
    <dgm:cxn modelId="{BAD7D187-F501-4F51-AAAF-F05E7F1D3551}" type="presParOf" srcId="{07DE499A-45C7-4980-9369-79ADAE68BBF7}" destId="{E28977F7-A6C3-4A98-A8AD-093F04D8BCC4}" srcOrd="1" destOrd="0" presId="urn:microsoft.com/office/officeart/2005/8/layout/process4"/>
    <dgm:cxn modelId="{5F5A0B79-D382-4CD0-867E-9DC88864A7E3}" type="presParOf" srcId="{07DE499A-45C7-4980-9369-79ADAE68BBF7}" destId="{D23A63ED-E51C-409D-9885-B0B8B293A193}" srcOrd="2" destOrd="0" presId="urn:microsoft.com/office/officeart/2005/8/layout/process4"/>
    <dgm:cxn modelId="{39A7B1D8-C50D-40F4-A13B-8E90F5E2A8CB}" type="presParOf" srcId="{D23A63ED-E51C-409D-9885-B0B8B293A193}" destId="{E426EF02-494C-4B40-9442-B45112D98DCC}" srcOrd="0" destOrd="0" presId="urn:microsoft.com/office/officeart/2005/8/layout/process4"/>
    <dgm:cxn modelId="{E10ED88A-AC6A-4384-85E2-FF657A727236}" type="presParOf" srcId="{D23A63ED-E51C-409D-9885-B0B8B293A193}" destId="{48C96915-CEE2-4EC9-8A28-389717DE098E}" srcOrd="1" destOrd="0" presId="urn:microsoft.com/office/officeart/2005/8/layout/process4"/>
    <dgm:cxn modelId="{FA29B818-A0D1-4E58-899B-4EF1FF39CFCE}" type="presParOf" srcId="{D779EDA1-B839-46FB-9842-EEC9AD4FE741}" destId="{FB6A98AD-F29B-4B60-8649-01F56F347A56}" srcOrd="3" destOrd="0" presId="urn:microsoft.com/office/officeart/2005/8/layout/process4"/>
    <dgm:cxn modelId="{1B399878-6C5C-4993-AAB7-86D380038B1E}" type="presParOf" srcId="{D779EDA1-B839-46FB-9842-EEC9AD4FE741}" destId="{4E607C20-C097-47CA-A6DE-0B608DCE6EC3}" srcOrd="4" destOrd="0" presId="urn:microsoft.com/office/officeart/2005/8/layout/process4"/>
    <dgm:cxn modelId="{08FFEB53-C75D-4034-9397-C87878EEBA27}" type="presParOf" srcId="{4E607C20-C097-47CA-A6DE-0B608DCE6EC3}" destId="{5207F279-255E-421D-B7D1-A3602E31FBD1}" srcOrd="0" destOrd="0" presId="urn:microsoft.com/office/officeart/2005/8/layout/process4"/>
    <dgm:cxn modelId="{B3F6F50D-77C4-4CE3-9952-DE714E28F898}" type="presParOf" srcId="{4E607C20-C097-47CA-A6DE-0B608DCE6EC3}" destId="{9E2E1BD4-214C-44F1-AC50-3531C06F37BC}" srcOrd="1" destOrd="0" presId="urn:microsoft.com/office/officeart/2005/8/layout/process4"/>
    <dgm:cxn modelId="{E1F76BE5-B69C-4BAB-8623-F7A91CDF0DC4}" type="presParOf" srcId="{4E607C20-C097-47CA-A6DE-0B608DCE6EC3}" destId="{0266CADD-6931-4166-BE0B-9C3A3413AEA3}" srcOrd="2" destOrd="0" presId="urn:microsoft.com/office/officeart/2005/8/layout/process4"/>
    <dgm:cxn modelId="{3D83569C-534C-46DD-8E08-4F74AA6A9356}" type="presParOf" srcId="{0266CADD-6931-4166-BE0B-9C3A3413AEA3}" destId="{77EE3441-87B0-43BB-AEB0-5AED469C23D5}" srcOrd="0" destOrd="0" presId="urn:microsoft.com/office/officeart/2005/8/layout/process4"/>
    <dgm:cxn modelId="{1F0E9BBA-4DAF-4A96-B44F-A3FF89D5982D}" type="presParOf" srcId="{0266CADD-6931-4166-BE0B-9C3A3413AEA3}" destId="{728DA22D-CEE1-401A-88E5-8C53EC9CE4AD}" srcOrd="1" destOrd="0" presId="urn:microsoft.com/office/officeart/2005/8/layout/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88C776-5378-46EE-8CC7-17D953C1E5C9}">
      <dsp:nvSpPr>
        <dsp:cNvPr id="0" name=""/>
        <dsp:cNvSpPr/>
      </dsp:nvSpPr>
      <dsp:spPr>
        <a:xfrm>
          <a:off x="0" y="3542892"/>
          <a:ext cx="4717915" cy="1162856"/>
        </a:xfrm>
        <a:prstGeom prst="rect">
          <a:avLst/>
        </a:prstGeom>
        <a:solidFill>
          <a:srgbClr val="44546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a-DK" sz="1400" b="1" i="0" u="none" kern="1200" dirty="0"/>
            <a:t>DAX</a:t>
          </a:r>
          <a:endParaRPr lang="da-DK" sz="1400" b="1" kern="1200" dirty="0"/>
        </a:p>
      </dsp:txBody>
      <dsp:txXfrm>
        <a:off x="0" y="3542892"/>
        <a:ext cx="4717915" cy="627942"/>
      </dsp:txXfrm>
    </dsp:sp>
    <dsp:sp modelId="{55DDE172-4474-4477-ACBD-5804040C4089}">
      <dsp:nvSpPr>
        <dsp:cNvPr id="0" name=""/>
        <dsp:cNvSpPr/>
      </dsp:nvSpPr>
      <dsp:spPr>
        <a:xfrm>
          <a:off x="0" y="4147577"/>
          <a:ext cx="2358957" cy="53491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a:t>DAX </a:t>
          </a:r>
          <a:r>
            <a:rPr lang="da-DK" sz="1000" b="0" i="0" u="none" kern="1200" dirty="0" err="1"/>
            <a:t>Context</a:t>
          </a:r>
          <a:endParaRPr lang="da-DK" sz="1000" kern="1200" dirty="0"/>
        </a:p>
        <a:p>
          <a:pPr marL="0" lvl="0" indent="0" algn="ctr" defTabSz="444500">
            <a:lnSpc>
              <a:spcPct val="90000"/>
            </a:lnSpc>
            <a:spcBef>
              <a:spcPct val="0"/>
            </a:spcBef>
            <a:spcAft>
              <a:spcPct val="35000"/>
            </a:spcAft>
            <a:buNone/>
          </a:pPr>
          <a:r>
            <a:rPr lang="da-DK" sz="1000" b="0" i="0" u="none" kern="1200" dirty="0"/>
            <a:t>Measure / </a:t>
          </a:r>
          <a:r>
            <a:rPr lang="da-DK" sz="1000" b="0" i="0" u="none" kern="1200" dirty="0" err="1"/>
            <a:t>Calculated</a:t>
          </a:r>
          <a:r>
            <a:rPr lang="da-DK" sz="1000" b="0" i="0" u="none" kern="1200" dirty="0"/>
            <a:t> Columns</a:t>
          </a:r>
          <a:endParaRPr lang="da-DK" sz="1000" kern="1200" dirty="0"/>
        </a:p>
        <a:p>
          <a:pPr marL="0" lvl="0" indent="0" algn="ctr" defTabSz="444500">
            <a:lnSpc>
              <a:spcPct val="90000"/>
            </a:lnSpc>
            <a:spcBef>
              <a:spcPct val="0"/>
            </a:spcBef>
            <a:spcAft>
              <a:spcPct val="35000"/>
            </a:spcAft>
            <a:buNone/>
          </a:pPr>
          <a:r>
            <a:rPr lang="da-DK" sz="1000" b="0" i="0" u="none" kern="1200" dirty="0"/>
            <a:t>Common DAX </a:t>
          </a:r>
          <a:r>
            <a:rPr lang="da-DK" sz="1000" b="0" i="0" u="none" kern="1200" dirty="0" err="1"/>
            <a:t>functions</a:t>
          </a:r>
          <a:endParaRPr lang="da-DK" sz="1000" kern="1200" dirty="0"/>
        </a:p>
      </dsp:txBody>
      <dsp:txXfrm>
        <a:off x="0" y="4147577"/>
        <a:ext cx="2358957" cy="534913"/>
      </dsp:txXfrm>
    </dsp:sp>
    <dsp:sp modelId="{55F62DCE-EDF7-4964-8A97-6F735030A6B3}">
      <dsp:nvSpPr>
        <dsp:cNvPr id="0" name=""/>
        <dsp:cNvSpPr/>
      </dsp:nvSpPr>
      <dsp:spPr>
        <a:xfrm>
          <a:off x="2358957" y="4147577"/>
          <a:ext cx="2358957" cy="53491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a:t>Performance </a:t>
          </a:r>
          <a:r>
            <a:rPr lang="da-DK" sz="1000" b="0" i="0" u="none" kern="1200" dirty="0" err="1"/>
            <a:t>analyzer</a:t>
          </a:r>
          <a:endParaRPr lang="da-DK" sz="1000" kern="1200" dirty="0"/>
        </a:p>
        <a:p>
          <a:pPr marL="0" lvl="0" indent="0" algn="ctr" defTabSz="444500">
            <a:lnSpc>
              <a:spcPct val="90000"/>
            </a:lnSpc>
            <a:spcBef>
              <a:spcPct val="0"/>
            </a:spcBef>
            <a:spcAft>
              <a:spcPct val="35000"/>
            </a:spcAft>
            <a:buNone/>
          </a:pPr>
          <a:r>
            <a:rPr lang="da-DK" sz="1000" b="0" i="0" u="none" kern="1200" dirty="0"/>
            <a:t>Security </a:t>
          </a:r>
          <a:r>
            <a:rPr lang="da-DK" sz="1000" b="0" i="0" u="none" kern="1200" dirty="0" err="1"/>
            <a:t>Roles</a:t>
          </a:r>
          <a:endParaRPr lang="da-DK" sz="1000" kern="1200" dirty="0"/>
        </a:p>
      </dsp:txBody>
      <dsp:txXfrm>
        <a:off x="2358957" y="4147577"/>
        <a:ext cx="2358957" cy="534913"/>
      </dsp:txXfrm>
    </dsp:sp>
    <dsp:sp modelId="{F3FBF53A-E9D5-4D5C-99AE-549B343C350B}">
      <dsp:nvSpPr>
        <dsp:cNvPr id="0" name=""/>
        <dsp:cNvSpPr/>
      </dsp:nvSpPr>
      <dsp:spPr>
        <a:xfrm rot="10800000">
          <a:off x="0" y="1771862"/>
          <a:ext cx="4717915" cy="1788473"/>
        </a:xfrm>
        <a:prstGeom prst="upArrowCallout">
          <a:avLst/>
        </a:prstGeom>
        <a:solidFill>
          <a:srgbClr val="44546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a-DK" sz="1400" b="1" i="0" u="none" kern="1200" dirty="0"/>
            <a:t>Data Models and M-</a:t>
          </a:r>
          <a:r>
            <a:rPr lang="da-DK" sz="1400" b="1" i="0" u="none" kern="1200" dirty="0" err="1"/>
            <a:t>queries</a:t>
          </a:r>
          <a:endParaRPr lang="da-DK" sz="1400" b="1" kern="1200" dirty="0"/>
        </a:p>
      </dsp:txBody>
      <dsp:txXfrm rot="-10800000">
        <a:off x="0" y="1771862"/>
        <a:ext cx="4717915" cy="627754"/>
      </dsp:txXfrm>
    </dsp:sp>
    <dsp:sp modelId="{40B3975F-6833-4F22-90E2-04F256BFC089}">
      <dsp:nvSpPr>
        <dsp:cNvPr id="0" name=""/>
        <dsp:cNvSpPr/>
      </dsp:nvSpPr>
      <dsp:spPr>
        <a:xfrm>
          <a:off x="0" y="2399616"/>
          <a:ext cx="2358957" cy="53475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a:t>Dataset </a:t>
          </a:r>
          <a:r>
            <a:rPr lang="da-DK" sz="1000" b="0" i="0" u="none" kern="1200" dirty="0" err="1"/>
            <a:t>Layers</a:t>
          </a:r>
          <a:endParaRPr lang="da-DK" sz="1000" kern="1200" dirty="0"/>
        </a:p>
        <a:p>
          <a:pPr marL="0" lvl="0" indent="0" algn="ctr" defTabSz="444500">
            <a:lnSpc>
              <a:spcPct val="90000"/>
            </a:lnSpc>
            <a:spcBef>
              <a:spcPct val="0"/>
            </a:spcBef>
            <a:spcAft>
              <a:spcPct val="35000"/>
            </a:spcAft>
            <a:buNone/>
          </a:pPr>
          <a:r>
            <a:rPr lang="da-DK" sz="1000" b="0" i="0" u="none" kern="1200" dirty="0"/>
            <a:t>M-</a:t>
          </a:r>
          <a:r>
            <a:rPr lang="da-DK" sz="1000" b="0" i="0" u="none" kern="1200" dirty="0" err="1"/>
            <a:t>Queries</a:t>
          </a:r>
          <a:endParaRPr lang="da-DK" sz="1000" kern="1200" dirty="0"/>
        </a:p>
        <a:p>
          <a:pPr marL="0" lvl="0" indent="0" algn="ctr" defTabSz="444500">
            <a:lnSpc>
              <a:spcPct val="90000"/>
            </a:lnSpc>
            <a:spcBef>
              <a:spcPct val="0"/>
            </a:spcBef>
            <a:spcAft>
              <a:spcPct val="35000"/>
            </a:spcAft>
            <a:buNone/>
          </a:pPr>
          <a:r>
            <a:rPr lang="da-DK" sz="1000" b="0" i="0" u="none" kern="1200" dirty="0"/>
            <a:t>Data model</a:t>
          </a:r>
          <a:endParaRPr lang="da-DK" sz="1000" kern="1200" dirty="0"/>
        </a:p>
      </dsp:txBody>
      <dsp:txXfrm>
        <a:off x="0" y="2399616"/>
        <a:ext cx="2358957" cy="534753"/>
      </dsp:txXfrm>
    </dsp:sp>
    <dsp:sp modelId="{4A006B48-246A-4789-8220-E24F5FABD214}">
      <dsp:nvSpPr>
        <dsp:cNvPr id="0" name=""/>
        <dsp:cNvSpPr/>
      </dsp:nvSpPr>
      <dsp:spPr>
        <a:xfrm>
          <a:off x="2358957" y="2399616"/>
          <a:ext cx="2358957" cy="53475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kern="1200" dirty="0"/>
            <a:t>Metadata</a:t>
          </a:r>
        </a:p>
        <a:p>
          <a:pPr marL="0" lvl="0" indent="0" algn="ctr" defTabSz="444500">
            <a:lnSpc>
              <a:spcPct val="90000"/>
            </a:lnSpc>
            <a:spcBef>
              <a:spcPct val="0"/>
            </a:spcBef>
            <a:spcAft>
              <a:spcPct val="35000"/>
            </a:spcAft>
            <a:buNone/>
          </a:pPr>
          <a:r>
            <a:rPr lang="da-DK" sz="1000" kern="1200" dirty="0" err="1"/>
            <a:t>Documentation</a:t>
          </a:r>
          <a:endParaRPr lang="da-DK" sz="1000" kern="1200" dirty="0"/>
        </a:p>
      </dsp:txBody>
      <dsp:txXfrm>
        <a:off x="2358957" y="2399616"/>
        <a:ext cx="2358957" cy="534753"/>
      </dsp:txXfrm>
    </dsp:sp>
    <dsp:sp modelId="{94DF9CAD-BA6B-4AF8-8F16-9AFF1870367B}">
      <dsp:nvSpPr>
        <dsp:cNvPr id="0" name=""/>
        <dsp:cNvSpPr/>
      </dsp:nvSpPr>
      <dsp:spPr>
        <a:xfrm rot="10800000">
          <a:off x="0" y="9"/>
          <a:ext cx="4717915" cy="1788473"/>
        </a:xfrm>
        <a:prstGeom prst="upArrowCallout">
          <a:avLst/>
        </a:prstGeom>
        <a:solidFill>
          <a:srgbClr val="44546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i="0" u="none" kern="1200" dirty="0">
              <a:solidFill>
                <a:schemeClr val="bg1"/>
              </a:solidFill>
            </a:rPr>
            <a:t>Planning BI projects and Getting Data</a:t>
          </a:r>
          <a:endParaRPr lang="da-DK" sz="1400" b="1" kern="1200" dirty="0">
            <a:solidFill>
              <a:schemeClr val="bg1"/>
            </a:solidFill>
          </a:endParaRPr>
        </a:p>
      </dsp:txBody>
      <dsp:txXfrm rot="-10800000">
        <a:off x="0" y="9"/>
        <a:ext cx="4717915" cy="627754"/>
      </dsp:txXfrm>
    </dsp:sp>
    <dsp:sp modelId="{E688A821-7069-4D4D-9F1E-17FB0BC21337}">
      <dsp:nvSpPr>
        <dsp:cNvPr id="0" name=""/>
        <dsp:cNvSpPr/>
      </dsp:nvSpPr>
      <dsp:spPr>
        <a:xfrm>
          <a:off x="0" y="628586"/>
          <a:ext cx="2358957" cy="53475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err="1"/>
            <a:t>Requirements</a:t>
          </a:r>
          <a:r>
            <a:rPr lang="da-DK" sz="1000" b="0" i="0" u="none" kern="1200" dirty="0"/>
            <a:t> </a:t>
          </a:r>
          <a:r>
            <a:rPr lang="da-DK" sz="1000" b="0" i="0" u="none" kern="1200" dirty="0" err="1"/>
            <a:t>gathering</a:t>
          </a:r>
          <a:endParaRPr lang="da-DK" sz="1000" kern="1200" dirty="0"/>
        </a:p>
        <a:p>
          <a:pPr marL="0" lvl="0" indent="0" algn="ctr" defTabSz="444500">
            <a:lnSpc>
              <a:spcPct val="90000"/>
            </a:lnSpc>
            <a:spcBef>
              <a:spcPct val="0"/>
            </a:spcBef>
            <a:spcAft>
              <a:spcPct val="35000"/>
            </a:spcAft>
            <a:buNone/>
          </a:pPr>
          <a:r>
            <a:rPr lang="da-DK" sz="1000" b="0" i="0" u="none" kern="1200" dirty="0" err="1"/>
            <a:t>Ownership</a:t>
          </a:r>
          <a:endParaRPr lang="da-DK" sz="1000" kern="1200" dirty="0"/>
        </a:p>
        <a:p>
          <a:pPr marL="0" lvl="0" indent="0" algn="ctr" defTabSz="444500">
            <a:lnSpc>
              <a:spcPct val="90000"/>
            </a:lnSpc>
            <a:spcBef>
              <a:spcPct val="0"/>
            </a:spcBef>
            <a:spcAft>
              <a:spcPct val="35000"/>
            </a:spcAft>
            <a:buNone/>
          </a:pPr>
          <a:r>
            <a:rPr lang="da-DK" sz="1000" b="0" i="0" u="none" kern="1200" dirty="0"/>
            <a:t>Deployment models</a:t>
          </a:r>
          <a:endParaRPr lang="da-DK" sz="1000" kern="1200" dirty="0"/>
        </a:p>
      </dsp:txBody>
      <dsp:txXfrm>
        <a:off x="0" y="628586"/>
        <a:ext cx="2358957" cy="534753"/>
      </dsp:txXfrm>
    </dsp:sp>
    <dsp:sp modelId="{6A5EE443-03A3-4F02-AB57-13753EB6C793}">
      <dsp:nvSpPr>
        <dsp:cNvPr id="0" name=""/>
        <dsp:cNvSpPr/>
      </dsp:nvSpPr>
      <dsp:spPr>
        <a:xfrm>
          <a:off x="2358957" y="628586"/>
          <a:ext cx="2358957" cy="53475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a:t>Data </a:t>
          </a:r>
          <a:r>
            <a:rPr lang="da-DK" sz="1000" b="0" i="0" u="none" kern="1200" dirty="0" err="1"/>
            <a:t>modelling</a:t>
          </a:r>
          <a:endParaRPr lang="da-DK" sz="1000" kern="1200" dirty="0"/>
        </a:p>
        <a:p>
          <a:pPr marL="0" lvl="0" indent="0" algn="ctr" defTabSz="444500">
            <a:lnSpc>
              <a:spcPct val="90000"/>
            </a:lnSpc>
            <a:spcBef>
              <a:spcPct val="0"/>
            </a:spcBef>
            <a:spcAft>
              <a:spcPct val="35000"/>
            </a:spcAft>
            <a:buNone/>
          </a:pPr>
          <a:r>
            <a:rPr lang="da-DK" sz="1000" b="0" i="0" u="none" kern="1200" dirty="0"/>
            <a:t>Data profiling</a:t>
          </a:r>
          <a:endParaRPr lang="da-DK" sz="1000" kern="1200" dirty="0"/>
        </a:p>
        <a:p>
          <a:pPr marL="0" lvl="0" indent="0" algn="ctr" defTabSz="444500">
            <a:lnSpc>
              <a:spcPct val="90000"/>
            </a:lnSpc>
            <a:spcBef>
              <a:spcPct val="0"/>
            </a:spcBef>
            <a:spcAft>
              <a:spcPct val="35000"/>
            </a:spcAft>
            <a:buNone/>
          </a:pPr>
          <a:r>
            <a:rPr lang="da-DK" sz="1000" b="0" i="0" u="none" kern="1200" dirty="0" err="1"/>
            <a:t>Getting</a:t>
          </a:r>
          <a:r>
            <a:rPr lang="da-DK" sz="1000" b="0" i="0" u="none" kern="1200" dirty="0"/>
            <a:t> data</a:t>
          </a:r>
          <a:endParaRPr lang="da-DK" sz="1000" kern="1200" dirty="0"/>
        </a:p>
      </dsp:txBody>
      <dsp:txXfrm>
        <a:off x="2358957" y="628586"/>
        <a:ext cx="2358957" cy="5347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3CF0E-79DB-408B-955F-153D6B8623F5}">
      <dsp:nvSpPr>
        <dsp:cNvPr id="0" name=""/>
        <dsp:cNvSpPr/>
      </dsp:nvSpPr>
      <dsp:spPr>
        <a:xfrm>
          <a:off x="0" y="3542892"/>
          <a:ext cx="5339681" cy="1162856"/>
        </a:xfrm>
        <a:prstGeom prst="rect">
          <a:avLst/>
        </a:prstGeom>
        <a:solidFill>
          <a:srgbClr val="44546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i="0" u="none" kern="1200" dirty="0"/>
            <a:t>User Training and Tabular Editor</a:t>
          </a:r>
          <a:endParaRPr lang="da-DK" sz="1400" b="1" kern="1200" dirty="0"/>
        </a:p>
      </dsp:txBody>
      <dsp:txXfrm>
        <a:off x="0" y="3542892"/>
        <a:ext cx="5339681" cy="627942"/>
      </dsp:txXfrm>
    </dsp:sp>
    <dsp:sp modelId="{3BE1E84E-81B7-4DBE-9F19-A60028B3D295}">
      <dsp:nvSpPr>
        <dsp:cNvPr id="0" name=""/>
        <dsp:cNvSpPr/>
      </dsp:nvSpPr>
      <dsp:spPr>
        <a:xfrm>
          <a:off x="0" y="4147577"/>
          <a:ext cx="2669840" cy="53491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kern="1200" dirty="0"/>
            <a:t>Support</a:t>
          </a:r>
        </a:p>
        <a:p>
          <a:pPr marL="0" lvl="0" indent="0" algn="ctr" defTabSz="444500">
            <a:lnSpc>
              <a:spcPct val="90000"/>
            </a:lnSpc>
            <a:spcBef>
              <a:spcPct val="0"/>
            </a:spcBef>
            <a:spcAft>
              <a:spcPct val="35000"/>
            </a:spcAft>
            <a:buNone/>
          </a:pPr>
          <a:r>
            <a:rPr lang="da-DK" sz="1000" kern="1200" dirty="0"/>
            <a:t>Training</a:t>
          </a:r>
        </a:p>
      </dsp:txBody>
      <dsp:txXfrm>
        <a:off x="0" y="4147577"/>
        <a:ext cx="2669840" cy="534913"/>
      </dsp:txXfrm>
    </dsp:sp>
    <dsp:sp modelId="{6ABAA90E-5A66-425B-980C-198EACD1D3AC}">
      <dsp:nvSpPr>
        <dsp:cNvPr id="0" name=""/>
        <dsp:cNvSpPr/>
      </dsp:nvSpPr>
      <dsp:spPr>
        <a:xfrm>
          <a:off x="2669840" y="4147577"/>
          <a:ext cx="2669840" cy="53491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err="1"/>
            <a:t>Calculation</a:t>
          </a:r>
          <a:r>
            <a:rPr lang="da-DK" sz="1000" b="0" i="0" u="none" kern="1200" dirty="0"/>
            <a:t> </a:t>
          </a:r>
          <a:r>
            <a:rPr lang="da-DK" sz="1000" b="0" i="0" u="none" kern="1200" dirty="0" err="1"/>
            <a:t>groups</a:t>
          </a:r>
          <a:endParaRPr lang="da-DK" sz="1000" kern="1200" dirty="0"/>
        </a:p>
        <a:p>
          <a:pPr marL="0" lvl="0" indent="0" algn="ctr" defTabSz="444500">
            <a:lnSpc>
              <a:spcPct val="90000"/>
            </a:lnSpc>
            <a:spcBef>
              <a:spcPct val="0"/>
            </a:spcBef>
            <a:spcAft>
              <a:spcPct val="35000"/>
            </a:spcAft>
            <a:buNone/>
          </a:pPr>
          <a:r>
            <a:rPr lang="da-DK" sz="1000" b="0" i="0" u="none" kern="1200" dirty="0" err="1"/>
            <a:t>Calculation</a:t>
          </a:r>
          <a:r>
            <a:rPr lang="da-DK" sz="1000" b="0" i="0" u="none" kern="1200" dirty="0"/>
            <a:t> items</a:t>
          </a:r>
          <a:endParaRPr lang="da-DK" sz="1000" kern="1200" dirty="0"/>
        </a:p>
      </dsp:txBody>
      <dsp:txXfrm>
        <a:off x="2669840" y="4147577"/>
        <a:ext cx="2669840" cy="534913"/>
      </dsp:txXfrm>
    </dsp:sp>
    <dsp:sp modelId="{E28977F7-A6C3-4A98-A8AD-093F04D8BCC4}">
      <dsp:nvSpPr>
        <dsp:cNvPr id="0" name=""/>
        <dsp:cNvSpPr/>
      </dsp:nvSpPr>
      <dsp:spPr>
        <a:xfrm rot="10800000">
          <a:off x="0" y="1771862"/>
          <a:ext cx="5339681" cy="1788473"/>
        </a:xfrm>
        <a:prstGeom prst="upArrowCallout">
          <a:avLst/>
        </a:prstGeom>
        <a:solidFill>
          <a:srgbClr val="44546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a-DK" sz="1400" b="1" i="0" u="none" kern="1200" dirty="0"/>
            <a:t>Adoption </a:t>
          </a:r>
          <a:r>
            <a:rPr lang="da-DK" sz="1400" b="1" i="0" u="none" kern="1200" dirty="0" err="1"/>
            <a:t>roadmap</a:t>
          </a:r>
          <a:endParaRPr lang="da-DK" sz="1400" b="1" kern="1200" dirty="0"/>
        </a:p>
      </dsp:txBody>
      <dsp:txXfrm rot="-10800000">
        <a:off x="0" y="1771862"/>
        <a:ext cx="5339681" cy="627754"/>
      </dsp:txXfrm>
    </dsp:sp>
    <dsp:sp modelId="{E426EF02-494C-4B40-9442-B45112D98DCC}">
      <dsp:nvSpPr>
        <dsp:cNvPr id="0" name=""/>
        <dsp:cNvSpPr/>
      </dsp:nvSpPr>
      <dsp:spPr>
        <a:xfrm>
          <a:off x="0" y="2399616"/>
          <a:ext cx="2669840" cy="53475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err="1"/>
            <a:t>Maturity</a:t>
          </a:r>
          <a:endParaRPr lang="da-DK" sz="1000" kern="1200" dirty="0"/>
        </a:p>
        <a:p>
          <a:pPr marL="0" lvl="0" indent="0" algn="ctr" defTabSz="444500">
            <a:lnSpc>
              <a:spcPct val="90000"/>
            </a:lnSpc>
            <a:spcBef>
              <a:spcPct val="0"/>
            </a:spcBef>
            <a:spcAft>
              <a:spcPct val="35000"/>
            </a:spcAft>
            <a:buNone/>
          </a:pPr>
          <a:r>
            <a:rPr lang="da-DK" sz="1000" b="0" i="0" u="none" kern="1200" dirty="0" err="1"/>
            <a:t>Governance</a:t>
          </a:r>
          <a:endParaRPr lang="da-DK" sz="1000" kern="1200" dirty="0"/>
        </a:p>
      </dsp:txBody>
      <dsp:txXfrm>
        <a:off x="0" y="2399616"/>
        <a:ext cx="2669840" cy="534753"/>
      </dsp:txXfrm>
    </dsp:sp>
    <dsp:sp modelId="{48C96915-CEE2-4EC9-8A28-389717DE098E}">
      <dsp:nvSpPr>
        <dsp:cNvPr id="0" name=""/>
        <dsp:cNvSpPr/>
      </dsp:nvSpPr>
      <dsp:spPr>
        <a:xfrm>
          <a:off x="2669840" y="2399616"/>
          <a:ext cx="2669840" cy="53475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a:t>Adoption</a:t>
          </a:r>
          <a:endParaRPr lang="da-DK" sz="1000" kern="1200" dirty="0"/>
        </a:p>
        <a:p>
          <a:pPr marL="0" lvl="0" indent="0" algn="ctr" defTabSz="444500">
            <a:lnSpc>
              <a:spcPct val="90000"/>
            </a:lnSpc>
            <a:spcBef>
              <a:spcPct val="0"/>
            </a:spcBef>
            <a:spcAft>
              <a:spcPct val="35000"/>
            </a:spcAft>
            <a:buNone/>
          </a:pPr>
          <a:r>
            <a:rPr lang="da-DK" sz="1000" b="0" i="0" u="none" kern="1200" dirty="0"/>
            <a:t>User </a:t>
          </a:r>
          <a:r>
            <a:rPr lang="da-DK" sz="1000" b="0" i="0" u="none" kern="1200" dirty="0" err="1"/>
            <a:t>enablement</a:t>
          </a:r>
          <a:endParaRPr lang="da-DK" sz="1000" kern="1200" dirty="0"/>
        </a:p>
      </dsp:txBody>
      <dsp:txXfrm>
        <a:off x="2669840" y="2399616"/>
        <a:ext cx="2669840" cy="534753"/>
      </dsp:txXfrm>
    </dsp:sp>
    <dsp:sp modelId="{9E2E1BD4-214C-44F1-AC50-3531C06F37BC}">
      <dsp:nvSpPr>
        <dsp:cNvPr id="0" name=""/>
        <dsp:cNvSpPr/>
      </dsp:nvSpPr>
      <dsp:spPr>
        <a:xfrm rot="10800000">
          <a:off x="0" y="831"/>
          <a:ext cx="5339681" cy="1788473"/>
        </a:xfrm>
        <a:prstGeom prst="upArrowCallout">
          <a:avLst/>
        </a:prstGeom>
        <a:solidFill>
          <a:srgbClr val="44546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a-DK" sz="1400" b="1" i="0" u="none" kern="1200" dirty="0"/>
            <a:t>Reports and </a:t>
          </a:r>
          <a:r>
            <a:rPr lang="da-DK" sz="1400" b="1" i="0" u="none" kern="1200" dirty="0" err="1"/>
            <a:t>visualizations</a:t>
          </a:r>
          <a:endParaRPr lang="da-DK" sz="1400" b="1" kern="1200" dirty="0"/>
        </a:p>
      </dsp:txBody>
      <dsp:txXfrm rot="-10800000">
        <a:off x="0" y="831"/>
        <a:ext cx="5339681" cy="627754"/>
      </dsp:txXfrm>
    </dsp:sp>
    <dsp:sp modelId="{77EE3441-87B0-43BB-AEB0-5AED469C23D5}">
      <dsp:nvSpPr>
        <dsp:cNvPr id="0" name=""/>
        <dsp:cNvSpPr/>
      </dsp:nvSpPr>
      <dsp:spPr>
        <a:xfrm>
          <a:off x="0" y="628586"/>
          <a:ext cx="2669840" cy="53475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a:t>Report Planning</a:t>
          </a:r>
          <a:endParaRPr lang="da-DK" sz="1000" kern="1200" dirty="0"/>
        </a:p>
        <a:p>
          <a:pPr marL="0" lvl="0" indent="0" algn="ctr" defTabSz="444500">
            <a:lnSpc>
              <a:spcPct val="90000"/>
            </a:lnSpc>
            <a:spcBef>
              <a:spcPct val="0"/>
            </a:spcBef>
            <a:spcAft>
              <a:spcPct val="35000"/>
            </a:spcAft>
            <a:buNone/>
          </a:pPr>
          <a:r>
            <a:rPr lang="da-DK" sz="1000" b="0" i="0" u="none" kern="1200" dirty="0" err="1"/>
            <a:t>Choosing</a:t>
          </a:r>
          <a:r>
            <a:rPr lang="da-DK" sz="1000" b="0" i="0" u="none" kern="1200" dirty="0"/>
            <a:t> the right </a:t>
          </a:r>
          <a:r>
            <a:rPr lang="da-DK" sz="1000" b="0" i="0" u="none" kern="1200" dirty="0" err="1"/>
            <a:t>visuals</a:t>
          </a:r>
          <a:endParaRPr lang="da-DK" sz="1000" kern="1200" dirty="0"/>
        </a:p>
      </dsp:txBody>
      <dsp:txXfrm>
        <a:off x="0" y="628586"/>
        <a:ext cx="2669840" cy="534753"/>
      </dsp:txXfrm>
    </dsp:sp>
    <dsp:sp modelId="{728DA22D-CEE1-401A-88E5-8C53EC9CE4AD}">
      <dsp:nvSpPr>
        <dsp:cNvPr id="0" name=""/>
        <dsp:cNvSpPr/>
      </dsp:nvSpPr>
      <dsp:spPr>
        <a:xfrm>
          <a:off x="2669840" y="628586"/>
          <a:ext cx="2669840" cy="534753"/>
        </a:xfrm>
        <a:prstGeom prst="rect">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da-DK" sz="1000" b="0" i="0" u="none" kern="1200" dirty="0"/>
            <a:t>Mobile View</a:t>
          </a:r>
          <a:endParaRPr lang="da-DK" sz="1000" kern="1200" dirty="0"/>
        </a:p>
        <a:p>
          <a:pPr marL="0" lvl="0" indent="0" algn="ctr" defTabSz="444500">
            <a:lnSpc>
              <a:spcPct val="90000"/>
            </a:lnSpc>
            <a:spcBef>
              <a:spcPct val="0"/>
            </a:spcBef>
            <a:spcAft>
              <a:spcPct val="35000"/>
            </a:spcAft>
            <a:buNone/>
          </a:pPr>
          <a:r>
            <a:rPr lang="da-DK" sz="1000" b="0" i="0" u="none" kern="1200" dirty="0"/>
            <a:t>Report Builder</a:t>
          </a:r>
          <a:endParaRPr lang="da-DK" sz="1000" kern="1200" dirty="0"/>
        </a:p>
        <a:p>
          <a:pPr marL="0" lvl="0" indent="0" algn="ctr" defTabSz="444500">
            <a:lnSpc>
              <a:spcPct val="90000"/>
            </a:lnSpc>
            <a:spcBef>
              <a:spcPct val="0"/>
            </a:spcBef>
            <a:spcAft>
              <a:spcPct val="35000"/>
            </a:spcAft>
            <a:buNone/>
          </a:pPr>
          <a:r>
            <a:rPr lang="da-DK" sz="1000" b="0" i="0" u="none" kern="1200" dirty="0"/>
            <a:t>Custom </a:t>
          </a:r>
          <a:r>
            <a:rPr lang="da-DK" sz="1000" b="0" i="0" u="none" kern="1200" dirty="0" err="1"/>
            <a:t>visuals</a:t>
          </a:r>
          <a:endParaRPr lang="da-DK" sz="1000" kern="1200" dirty="0"/>
        </a:p>
      </dsp:txBody>
      <dsp:txXfrm>
        <a:off x="2669840" y="628586"/>
        <a:ext cx="2669840" cy="53475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92221-F804-4930-AE3F-F48EDB174E6E}" type="datetimeFigureOut">
              <a:rPr lang="en-DK" smtClean="0"/>
              <a:t>03/16/2023</a:t>
            </a:fld>
            <a:endParaRPr lang="en-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5B2BF7-8539-4489-A745-E4B4220A57DC}" type="slidenum">
              <a:rPr lang="en-DK" smtClean="0"/>
              <a:t>‹nr.›</a:t>
            </a:fld>
            <a:endParaRPr lang="en-DK"/>
          </a:p>
        </p:txBody>
      </p:sp>
    </p:spTree>
    <p:extLst>
      <p:ext uri="{BB962C8B-B14F-4D97-AF65-F5344CB8AC3E}">
        <p14:creationId xmlns:p14="http://schemas.microsoft.com/office/powerpoint/2010/main" val="2708863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95B2BF7-8539-4489-A745-E4B4220A57DC}" type="slidenum">
              <a:rPr lang="en-DK" smtClean="0"/>
              <a:t>8</a:t>
            </a:fld>
            <a:endParaRPr lang="en-DK"/>
          </a:p>
        </p:txBody>
      </p:sp>
    </p:spTree>
    <p:extLst>
      <p:ext uri="{BB962C8B-B14F-4D97-AF65-F5344CB8AC3E}">
        <p14:creationId xmlns:p14="http://schemas.microsoft.com/office/powerpoint/2010/main" val="3117661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t>Data</a:t>
            </a:r>
          </a:p>
          <a:p>
            <a:pPr lvl="1"/>
            <a:r>
              <a:rPr lang="en-US" dirty="0"/>
              <a:t>Analytical companies require integrated, high-quality, and easily accessible data about their businesses and markets. The most analytical firms have distinctive sources and types of data.</a:t>
            </a:r>
          </a:p>
          <a:p>
            <a:r>
              <a:rPr lang="en-US" dirty="0"/>
              <a:t>Enterprise</a:t>
            </a:r>
          </a:p>
          <a:p>
            <a:pPr lvl="1"/>
            <a:r>
              <a:rPr lang="en-US" dirty="0"/>
              <a:t>Instead of managing their analytics resources in disconnected silos, highly analytical firms manage these resources—including data, technology, and analysts—in a coordinated fashion across the enterprise.</a:t>
            </a:r>
          </a:p>
          <a:p>
            <a:r>
              <a:rPr lang="en-US" dirty="0"/>
              <a:t>Leadership</a:t>
            </a:r>
          </a:p>
          <a:p>
            <a:pPr lvl="1"/>
            <a:r>
              <a:rPr lang="en-US" dirty="0"/>
              <a:t>One of the key factors driving success in analytics is strong, committed leaders who understand the importance of analytics and constantly advocate for their development and use in decisions and actions.</a:t>
            </a:r>
          </a:p>
          <a:p>
            <a:r>
              <a:rPr lang="en-US" dirty="0"/>
              <a:t>Targets</a:t>
            </a:r>
          </a:p>
          <a:p>
            <a:pPr lvl="1"/>
            <a:r>
              <a:rPr lang="en-US" dirty="0"/>
              <a:t>Organizations can’t be equally analytical about all aspects of their businesses, so they need to target specific business capabilities and functions for the extensive use of analytics.</a:t>
            </a:r>
          </a:p>
          <a:p>
            <a:r>
              <a:rPr lang="en-US" dirty="0"/>
              <a:t>Analysts	</a:t>
            </a:r>
          </a:p>
          <a:p>
            <a:pPr lvl="1"/>
            <a:r>
              <a:rPr lang="en-US" dirty="0"/>
              <a:t>Analytical organizations succeed in part because they hire and train high-quality quantitative analysts and data scientists.</a:t>
            </a:r>
            <a:endParaRPr lang="da-DK" dirty="0"/>
          </a:p>
          <a:p>
            <a:endParaRPr lang="da-DK" dirty="0"/>
          </a:p>
        </p:txBody>
      </p:sp>
      <p:sp>
        <p:nvSpPr>
          <p:cNvPr id="4" name="Pladsholder til slidenummer 3"/>
          <p:cNvSpPr>
            <a:spLocks noGrp="1"/>
          </p:cNvSpPr>
          <p:nvPr>
            <p:ph type="sldNum" sz="quarter" idx="5"/>
          </p:nvPr>
        </p:nvSpPr>
        <p:spPr/>
        <p:txBody>
          <a:bodyPr/>
          <a:lstStyle/>
          <a:p>
            <a:fld id="{495B2BF7-8539-4489-A745-E4B4220A57DC}" type="slidenum">
              <a:rPr lang="en-DK" smtClean="0"/>
              <a:t>18</a:t>
            </a:fld>
            <a:endParaRPr lang="en-DK"/>
          </a:p>
        </p:txBody>
      </p:sp>
    </p:spTree>
    <p:extLst>
      <p:ext uri="{BB962C8B-B14F-4D97-AF65-F5344CB8AC3E}">
        <p14:creationId xmlns:p14="http://schemas.microsoft.com/office/powerpoint/2010/main" val="38695315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BEF0-F882-446F-8EEB-B2433798DC19}"/>
              </a:ext>
            </a:extLst>
          </p:cNvPr>
          <p:cNvSpPr>
            <a:spLocks noGrp="1"/>
          </p:cNvSpPr>
          <p:nvPr>
            <p:ph type="ctrTitle"/>
          </p:nvPr>
        </p:nvSpPr>
        <p:spPr>
          <a:xfrm>
            <a:off x="659757" y="1854201"/>
            <a:ext cx="10008243" cy="1655762"/>
          </a:xfrm>
        </p:spPr>
        <p:txBody>
          <a:bodyPr anchor="b"/>
          <a:lstStyle>
            <a:lvl1pPr algn="l">
              <a:defRPr sz="6000"/>
            </a:lvl1pPr>
          </a:lstStyle>
          <a:p>
            <a:r>
              <a:rPr lang="en-US"/>
              <a:t>Click to edit Master title style</a:t>
            </a:r>
            <a:endParaRPr lang="en-DK" dirty="0"/>
          </a:p>
        </p:txBody>
      </p:sp>
      <p:sp>
        <p:nvSpPr>
          <p:cNvPr id="3" name="Subtitle 2">
            <a:extLst>
              <a:ext uri="{FF2B5EF4-FFF2-40B4-BE49-F238E27FC236}">
                <a16:creationId xmlns:a16="http://schemas.microsoft.com/office/drawing/2014/main" id="{AFE39603-F62A-463F-93A7-FCE9F64AFEF5}"/>
              </a:ext>
            </a:extLst>
          </p:cNvPr>
          <p:cNvSpPr>
            <a:spLocks noGrp="1"/>
          </p:cNvSpPr>
          <p:nvPr>
            <p:ph type="subTitle" idx="1"/>
          </p:nvPr>
        </p:nvSpPr>
        <p:spPr>
          <a:xfrm>
            <a:off x="659757" y="3602039"/>
            <a:ext cx="10008243" cy="96996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dirty="0"/>
          </a:p>
        </p:txBody>
      </p:sp>
      <p:pic>
        <p:nvPicPr>
          <p:cNvPr id="5" name="Picture 4">
            <a:extLst>
              <a:ext uri="{FF2B5EF4-FFF2-40B4-BE49-F238E27FC236}">
                <a16:creationId xmlns:a16="http://schemas.microsoft.com/office/drawing/2014/main" id="{2A440929-681F-4436-A559-0C69A4BD64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262078"/>
            <a:ext cx="1308652" cy="1500047"/>
          </a:xfrm>
          <a:prstGeom prst="rect">
            <a:avLst/>
          </a:prstGeom>
        </p:spPr>
      </p:pic>
    </p:spTree>
    <p:extLst>
      <p:ext uri="{BB962C8B-B14F-4D97-AF65-F5344CB8AC3E}">
        <p14:creationId xmlns:p14="http://schemas.microsoft.com/office/powerpoint/2010/main" val="23996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110DC-DDE3-4016-979B-DFC495E334B0}"/>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B2ADBD0D-4734-4D60-B4C2-7CAE979D6A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4275911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E18C-6EE2-443C-AEBF-59191BC2A063}"/>
              </a:ext>
            </a:extLst>
          </p:cNvPr>
          <p:cNvSpPr>
            <a:spLocks noGrp="1"/>
          </p:cNvSpPr>
          <p:nvPr>
            <p:ph type="title"/>
          </p:nvPr>
        </p:nvSpPr>
        <p:spPr/>
        <p:txBody>
          <a:bodyPr/>
          <a:lstStyle/>
          <a:p>
            <a:r>
              <a:rPr lang="en-US"/>
              <a:t>Click to edit Master title style</a:t>
            </a:r>
            <a:endParaRPr lang="en-DK"/>
          </a:p>
        </p:txBody>
      </p:sp>
    </p:spTree>
    <p:extLst>
      <p:ext uri="{BB962C8B-B14F-4D97-AF65-F5344CB8AC3E}">
        <p14:creationId xmlns:p14="http://schemas.microsoft.com/office/powerpoint/2010/main" val="3458968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79731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35894D-F0F6-4B19-ACF4-724AE356D334}"/>
              </a:ext>
            </a:extLst>
          </p:cNvPr>
          <p:cNvSpPr>
            <a:spLocks noGrp="1"/>
          </p:cNvSpPr>
          <p:nvPr>
            <p:ph type="title"/>
          </p:nvPr>
        </p:nvSpPr>
        <p:spPr>
          <a:xfrm>
            <a:off x="464916" y="104172"/>
            <a:ext cx="11262167" cy="1325563"/>
          </a:xfrm>
          <a:prstGeom prst="rect">
            <a:avLst/>
          </a:prstGeom>
        </p:spPr>
        <p:txBody>
          <a:bodyPr vert="horz" lIns="91440" tIns="45720" rIns="91440" bIns="45720" rtlCol="0" anchor="ctr">
            <a:normAutofit/>
          </a:bodyPr>
          <a:lstStyle/>
          <a:p>
            <a:r>
              <a:rPr lang="en-US"/>
              <a:t>Click to edit Master title style</a:t>
            </a:r>
            <a:endParaRPr lang="en-DK" dirty="0"/>
          </a:p>
        </p:txBody>
      </p:sp>
      <p:sp>
        <p:nvSpPr>
          <p:cNvPr id="3" name="Text Placeholder 2">
            <a:extLst>
              <a:ext uri="{FF2B5EF4-FFF2-40B4-BE49-F238E27FC236}">
                <a16:creationId xmlns:a16="http://schemas.microsoft.com/office/drawing/2014/main" id="{397C5825-B926-44ED-B3BC-123C4AC9220E}"/>
              </a:ext>
            </a:extLst>
          </p:cNvPr>
          <p:cNvSpPr>
            <a:spLocks noGrp="1"/>
          </p:cNvSpPr>
          <p:nvPr>
            <p:ph type="body" idx="1"/>
          </p:nvPr>
        </p:nvSpPr>
        <p:spPr>
          <a:xfrm>
            <a:off x="464916" y="1564672"/>
            <a:ext cx="11262167" cy="5189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dirty="0"/>
          </a:p>
        </p:txBody>
      </p:sp>
    </p:spTree>
    <p:extLst>
      <p:ext uri="{BB962C8B-B14F-4D97-AF65-F5344CB8AC3E}">
        <p14:creationId xmlns:p14="http://schemas.microsoft.com/office/powerpoint/2010/main" val="12238996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kern="1200">
          <a:solidFill>
            <a:schemeClr val="tx2"/>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linkedin.com/in/astridhanghoej/" TargetMode="External"/><Relationship Id="rId2" Type="http://schemas.openxmlformats.org/officeDocument/2006/relationships/hyperlink" Target="mailto:ahan@via.dk" TargetMode="Externa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817B-7998-4B54-8324-EBA4C6FC593D}"/>
              </a:ext>
            </a:extLst>
          </p:cNvPr>
          <p:cNvSpPr>
            <a:spLocks noGrp="1"/>
          </p:cNvSpPr>
          <p:nvPr>
            <p:ph type="ctrTitle"/>
          </p:nvPr>
        </p:nvSpPr>
        <p:spPr/>
        <p:txBody>
          <a:bodyPr/>
          <a:lstStyle/>
          <a:p>
            <a:r>
              <a:rPr lang="en-GB" dirty="0"/>
              <a:t>Business Intelligence</a:t>
            </a:r>
            <a:endParaRPr lang="en-DK" dirty="0"/>
          </a:p>
        </p:txBody>
      </p:sp>
      <p:sp>
        <p:nvSpPr>
          <p:cNvPr id="3" name="Subtitle 2">
            <a:extLst>
              <a:ext uri="{FF2B5EF4-FFF2-40B4-BE49-F238E27FC236}">
                <a16:creationId xmlns:a16="http://schemas.microsoft.com/office/drawing/2014/main" id="{5FD49C0C-2E88-4378-8390-ED103D924B41}"/>
              </a:ext>
            </a:extLst>
          </p:cNvPr>
          <p:cNvSpPr>
            <a:spLocks noGrp="1"/>
          </p:cNvSpPr>
          <p:nvPr>
            <p:ph type="subTitle" idx="1"/>
          </p:nvPr>
        </p:nvSpPr>
        <p:spPr/>
        <p:txBody>
          <a:bodyPr vert="horz" lIns="91440" tIns="45720" rIns="91440" bIns="45720" rtlCol="0" anchor="t">
            <a:normAutofit/>
          </a:bodyPr>
          <a:lstStyle/>
          <a:p>
            <a:r>
              <a:rPr lang="en-GB" dirty="0">
                <a:latin typeface="Segoe UI Light"/>
                <a:cs typeface="Segoe UI Light"/>
              </a:rPr>
              <a:t>#1 Course Introduction</a:t>
            </a:r>
            <a:endParaRPr lang="en-DK" dirty="0"/>
          </a:p>
        </p:txBody>
      </p:sp>
    </p:spTree>
    <p:extLst>
      <p:ext uri="{BB962C8B-B14F-4D97-AF65-F5344CB8AC3E}">
        <p14:creationId xmlns:p14="http://schemas.microsoft.com/office/powerpoint/2010/main" val="4119830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FEB43-3220-411F-9230-1C577F746C5C}"/>
              </a:ext>
            </a:extLst>
          </p:cNvPr>
          <p:cNvSpPr>
            <a:spLocks noGrp="1"/>
          </p:cNvSpPr>
          <p:nvPr>
            <p:ph type="title"/>
          </p:nvPr>
        </p:nvSpPr>
        <p:spPr/>
        <p:txBody>
          <a:bodyPr/>
          <a:lstStyle/>
          <a:p>
            <a:r>
              <a:rPr lang="en-US" dirty="0"/>
              <a:t>Agenda</a:t>
            </a:r>
            <a:endParaRPr lang="da-DK" dirty="0"/>
          </a:p>
        </p:txBody>
      </p:sp>
      <p:sp>
        <p:nvSpPr>
          <p:cNvPr id="3" name="Content Placeholder 2">
            <a:extLst>
              <a:ext uri="{FF2B5EF4-FFF2-40B4-BE49-F238E27FC236}">
                <a16:creationId xmlns:a16="http://schemas.microsoft.com/office/drawing/2014/main" id="{A40D3BD9-6BB0-4EE4-BD07-C350D1E5AF5E}"/>
              </a:ext>
            </a:extLst>
          </p:cNvPr>
          <p:cNvSpPr>
            <a:spLocks noGrp="1"/>
          </p:cNvSpPr>
          <p:nvPr>
            <p:ph idx="1"/>
          </p:nvPr>
        </p:nvSpPr>
        <p:spPr/>
        <p:txBody>
          <a:bodyPr/>
          <a:lstStyle/>
          <a:p>
            <a:r>
              <a:rPr lang="en-US" dirty="0"/>
              <a:t>About the course</a:t>
            </a:r>
          </a:p>
          <a:p>
            <a:r>
              <a:rPr lang="en-US" dirty="0"/>
              <a:t>Competing on analytics</a:t>
            </a:r>
          </a:p>
          <a:p>
            <a:r>
              <a:rPr lang="en-US" dirty="0"/>
              <a:t>Intro to tool</a:t>
            </a:r>
            <a:endParaRPr lang="da-DK" dirty="0"/>
          </a:p>
        </p:txBody>
      </p:sp>
    </p:spTree>
    <p:extLst>
      <p:ext uri="{BB962C8B-B14F-4D97-AF65-F5344CB8AC3E}">
        <p14:creationId xmlns:p14="http://schemas.microsoft.com/office/powerpoint/2010/main" val="2500421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D3FB57-AAC7-4B68-8D9C-98605F8C6D6E}"/>
              </a:ext>
            </a:extLst>
          </p:cNvPr>
          <p:cNvSpPr>
            <a:spLocks noGrp="1"/>
          </p:cNvSpPr>
          <p:nvPr>
            <p:ph type="title"/>
          </p:nvPr>
        </p:nvSpPr>
        <p:spPr/>
        <p:txBody>
          <a:bodyPr/>
          <a:lstStyle/>
          <a:p>
            <a:r>
              <a:rPr lang="en-US" dirty="0"/>
              <a:t>Teacher</a:t>
            </a:r>
            <a:endParaRPr lang="da-DK" dirty="0"/>
          </a:p>
        </p:txBody>
      </p:sp>
      <p:sp>
        <p:nvSpPr>
          <p:cNvPr id="3" name="Pladsholder til indhold 2">
            <a:extLst>
              <a:ext uri="{FF2B5EF4-FFF2-40B4-BE49-F238E27FC236}">
                <a16:creationId xmlns:a16="http://schemas.microsoft.com/office/drawing/2014/main" id="{02AD4135-3F6B-4664-8760-CD578B1361B0}"/>
              </a:ext>
            </a:extLst>
          </p:cNvPr>
          <p:cNvSpPr>
            <a:spLocks noGrp="1"/>
          </p:cNvSpPr>
          <p:nvPr>
            <p:ph idx="1"/>
          </p:nvPr>
        </p:nvSpPr>
        <p:spPr/>
        <p:txBody>
          <a:bodyPr/>
          <a:lstStyle/>
          <a:p>
            <a:endParaRPr lang="da-DK" dirty="0"/>
          </a:p>
        </p:txBody>
      </p:sp>
      <p:sp>
        <p:nvSpPr>
          <p:cNvPr id="4" name="TextBox 3">
            <a:extLst>
              <a:ext uri="{FF2B5EF4-FFF2-40B4-BE49-F238E27FC236}">
                <a16:creationId xmlns:a16="http://schemas.microsoft.com/office/drawing/2014/main" id="{0ED19704-24D7-4261-BA8B-958ABD3F6D5E}"/>
              </a:ext>
            </a:extLst>
          </p:cNvPr>
          <p:cNvSpPr txBox="1"/>
          <p:nvPr/>
        </p:nvSpPr>
        <p:spPr>
          <a:xfrm>
            <a:off x="5530391" y="1894520"/>
            <a:ext cx="4784437" cy="1877437"/>
          </a:xfrm>
          <a:prstGeom prst="rect">
            <a:avLst/>
          </a:prstGeom>
          <a:noFill/>
        </p:spPr>
        <p:txBody>
          <a:bodyPr wrap="square" rtlCol="0">
            <a:spAutoFit/>
          </a:bodyPr>
          <a:lstStyle/>
          <a:p>
            <a:r>
              <a:rPr lang="da-DK" sz="4400" dirty="0"/>
              <a:t>Astrid Hanghøj</a:t>
            </a:r>
          </a:p>
          <a:p>
            <a:r>
              <a:rPr lang="da-DK" dirty="0"/>
              <a:t>Cand. </a:t>
            </a:r>
            <a:r>
              <a:rPr lang="da-DK" dirty="0" err="1"/>
              <a:t>oecon</a:t>
            </a:r>
            <a:r>
              <a:rPr lang="da-DK" dirty="0"/>
              <a:t>, </a:t>
            </a:r>
            <a:r>
              <a:rPr lang="da-DK" dirty="0" err="1"/>
              <a:t>Ph.D.</a:t>
            </a:r>
            <a:endParaRPr lang="da-DK" dirty="0"/>
          </a:p>
          <a:p>
            <a:r>
              <a:rPr lang="en-GB" dirty="0"/>
              <a:t>E-mail: </a:t>
            </a:r>
            <a:r>
              <a:rPr lang="en-GB" dirty="0">
                <a:hlinkClick r:id="rId2"/>
              </a:rPr>
              <a:t>ahan@via.dk</a:t>
            </a:r>
            <a:endParaRPr lang="en-GB" dirty="0"/>
          </a:p>
          <a:p>
            <a:endParaRPr lang="en-GB" dirty="0"/>
          </a:p>
          <a:p>
            <a:r>
              <a:rPr lang="da-DK" dirty="0">
                <a:hlinkClick r:id="rId3"/>
              </a:rPr>
              <a:t>https://www.linkedin.com/in/astridhanghoej/</a:t>
            </a:r>
            <a:endParaRPr lang="da-DK" dirty="0"/>
          </a:p>
        </p:txBody>
      </p:sp>
      <p:pic>
        <p:nvPicPr>
          <p:cNvPr id="5" name="Billede 4" descr="Et billede, der indeholder person, udendørs, kvinde, smilende&#10;&#10;Automatisk genereret beskrivelse">
            <a:extLst>
              <a:ext uri="{FF2B5EF4-FFF2-40B4-BE49-F238E27FC236}">
                <a16:creationId xmlns:a16="http://schemas.microsoft.com/office/drawing/2014/main" id="{B13EDFDC-3FCC-4C8D-AE41-D183C05DA8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055" y="1564672"/>
            <a:ext cx="4601817" cy="4601817"/>
          </a:xfrm>
          <a:prstGeom prst="rect">
            <a:avLst/>
          </a:prstGeom>
        </p:spPr>
      </p:pic>
      <p:pic>
        <p:nvPicPr>
          <p:cNvPr id="1028" name="Picture 4" descr="Hearing Impaired Symbol Vector Images (over 200)">
            <a:extLst>
              <a:ext uri="{FF2B5EF4-FFF2-40B4-BE49-F238E27FC236}">
                <a16:creationId xmlns:a16="http://schemas.microsoft.com/office/drawing/2014/main" id="{ACFE26AF-F3F3-4104-9462-3507EB46BE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2646" y="3848927"/>
            <a:ext cx="2660299" cy="2793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672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AF2C1B-440A-4BA8-8322-4C16042A8971}"/>
              </a:ext>
            </a:extLst>
          </p:cNvPr>
          <p:cNvSpPr>
            <a:spLocks noGrp="1"/>
          </p:cNvSpPr>
          <p:nvPr>
            <p:ph type="title"/>
          </p:nvPr>
        </p:nvSpPr>
        <p:spPr/>
        <p:txBody>
          <a:bodyPr/>
          <a:lstStyle/>
          <a:p>
            <a:r>
              <a:rPr lang="da-DK">
                <a:latin typeface="Segoe UI"/>
                <a:cs typeface="Segoe UI"/>
              </a:rPr>
              <a:t>Course description</a:t>
            </a:r>
            <a:endParaRPr lang="da-DK"/>
          </a:p>
        </p:txBody>
      </p:sp>
      <p:sp>
        <p:nvSpPr>
          <p:cNvPr id="3" name="Pladsholder til indhold 2">
            <a:extLst>
              <a:ext uri="{FF2B5EF4-FFF2-40B4-BE49-F238E27FC236}">
                <a16:creationId xmlns:a16="http://schemas.microsoft.com/office/drawing/2014/main" id="{E65740F0-290B-4E34-A868-AE6E82915550}"/>
              </a:ext>
            </a:extLst>
          </p:cNvPr>
          <p:cNvSpPr>
            <a:spLocks noGrp="1"/>
          </p:cNvSpPr>
          <p:nvPr>
            <p:ph idx="1"/>
          </p:nvPr>
        </p:nvSpPr>
        <p:spPr/>
        <p:txBody>
          <a:bodyPr vert="horz" lIns="91440" tIns="45720" rIns="91440" bIns="45720" rtlCol="0" anchor="t">
            <a:normAutofit/>
          </a:bodyPr>
          <a:lstStyle/>
          <a:p>
            <a:r>
              <a:rPr lang="da-DK" dirty="0"/>
              <a:t>”Kursets formål er at give den studerende de professionelle færdigheder til at levere BI-løsninger med et alment tilgængelige BI-værktøjer.”</a:t>
            </a:r>
          </a:p>
          <a:p>
            <a:endParaRPr lang="da-DK" dirty="0"/>
          </a:p>
          <a:p>
            <a:endParaRPr lang="da-DK" dirty="0"/>
          </a:p>
          <a:p>
            <a:r>
              <a:rPr lang="da-DK" dirty="0"/>
              <a:t>See </a:t>
            </a:r>
            <a:r>
              <a:rPr lang="da-DK" dirty="0" err="1"/>
              <a:t>course</a:t>
            </a:r>
            <a:r>
              <a:rPr lang="da-DK" dirty="0"/>
              <a:t> </a:t>
            </a:r>
            <a:r>
              <a:rPr lang="da-DK" dirty="0" err="1"/>
              <a:t>description</a:t>
            </a:r>
            <a:r>
              <a:rPr lang="da-DK" dirty="0"/>
              <a:t> on </a:t>
            </a:r>
            <a:r>
              <a:rPr lang="da-DK" dirty="0" err="1"/>
              <a:t>Itslearning</a:t>
            </a:r>
            <a:r>
              <a:rPr lang="da-DK" dirty="0"/>
              <a:t> and </a:t>
            </a:r>
            <a:r>
              <a:rPr lang="da-DK" dirty="0" err="1"/>
              <a:t>Studynet</a:t>
            </a:r>
            <a:endParaRPr lang="da-DK" dirty="0"/>
          </a:p>
          <a:p>
            <a:endParaRPr lang="da-DK" dirty="0"/>
          </a:p>
        </p:txBody>
      </p:sp>
    </p:spTree>
    <p:extLst>
      <p:ext uri="{BB962C8B-B14F-4D97-AF65-F5344CB8AC3E}">
        <p14:creationId xmlns:p14="http://schemas.microsoft.com/office/powerpoint/2010/main" val="909626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8D57CB-C80B-4A54-88BA-E675F2F634A0}"/>
              </a:ext>
            </a:extLst>
          </p:cNvPr>
          <p:cNvSpPr>
            <a:spLocks noGrp="1"/>
          </p:cNvSpPr>
          <p:nvPr>
            <p:ph type="title"/>
          </p:nvPr>
        </p:nvSpPr>
        <p:spPr/>
        <p:txBody>
          <a:bodyPr/>
          <a:lstStyle/>
          <a:p>
            <a:r>
              <a:rPr lang="da-DK">
                <a:latin typeface="Segoe UI"/>
                <a:cs typeface="Segoe UI"/>
              </a:rPr>
              <a:t>Expectations</a:t>
            </a:r>
            <a:endParaRPr lang="da-DK"/>
          </a:p>
        </p:txBody>
      </p:sp>
      <p:sp>
        <p:nvSpPr>
          <p:cNvPr id="3" name="Pladsholder til indhold 2">
            <a:extLst>
              <a:ext uri="{FF2B5EF4-FFF2-40B4-BE49-F238E27FC236}">
                <a16:creationId xmlns:a16="http://schemas.microsoft.com/office/drawing/2014/main" id="{E2608385-6226-4F11-947F-1F49C9116148}"/>
              </a:ext>
            </a:extLst>
          </p:cNvPr>
          <p:cNvSpPr>
            <a:spLocks noGrp="1"/>
          </p:cNvSpPr>
          <p:nvPr>
            <p:ph idx="1"/>
          </p:nvPr>
        </p:nvSpPr>
        <p:spPr/>
        <p:txBody>
          <a:bodyPr vert="horz" lIns="91440" tIns="45720" rIns="91440" bIns="45720" rtlCol="0" anchor="t">
            <a:normAutofit/>
          </a:bodyPr>
          <a:lstStyle/>
          <a:p>
            <a:r>
              <a:rPr lang="da-DK"/>
              <a:t>Four lessons one time per week for 12 weeks = 36 hours</a:t>
            </a:r>
          </a:p>
          <a:p>
            <a:r>
              <a:rPr lang="da-DK"/>
              <a:t>5 ECTS = 140 hours à </a:t>
            </a:r>
            <a:r>
              <a:rPr lang="da-DK" b="1"/>
              <a:t>8 hours/week</a:t>
            </a:r>
            <a:r>
              <a:rPr lang="da-DK"/>
              <a:t> outside scheduled lessons</a:t>
            </a:r>
          </a:p>
          <a:p>
            <a:endParaRPr lang="da-DK" dirty="0"/>
          </a:p>
          <a:p>
            <a:endParaRPr lang="da-DK" dirty="0"/>
          </a:p>
          <a:p>
            <a:endParaRPr lang="da-DK" dirty="0"/>
          </a:p>
          <a:p>
            <a:endParaRPr lang="da-DK" dirty="0"/>
          </a:p>
          <a:p>
            <a:endParaRPr lang="da-DK" dirty="0"/>
          </a:p>
          <a:p>
            <a:endParaRPr lang="da-DK" dirty="0"/>
          </a:p>
          <a:p>
            <a:r>
              <a:rPr lang="da-DK">
                <a:latin typeface="Segoe UI Light"/>
                <a:cs typeface="Segoe UI Light"/>
              </a:rPr>
              <a:t>Be mentally present</a:t>
            </a:r>
            <a:endParaRPr lang="da-DK" dirty="0"/>
          </a:p>
          <a:p>
            <a:r>
              <a:rPr lang="da-DK">
                <a:latin typeface="Segoe UI Light"/>
                <a:cs typeface="Segoe UI Light"/>
              </a:rPr>
              <a:t>Work hard, but have fun!</a:t>
            </a:r>
            <a:endParaRPr lang="da-DK" dirty="0">
              <a:latin typeface="Segoe UI Light"/>
              <a:cs typeface="Segoe UI Light"/>
            </a:endParaRPr>
          </a:p>
        </p:txBody>
      </p:sp>
    </p:spTree>
    <p:extLst>
      <p:ext uri="{BB962C8B-B14F-4D97-AF65-F5344CB8AC3E}">
        <p14:creationId xmlns:p14="http://schemas.microsoft.com/office/powerpoint/2010/main" val="2637917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82600-C5C3-40FA-9B59-D498C32F232A}"/>
              </a:ext>
            </a:extLst>
          </p:cNvPr>
          <p:cNvSpPr>
            <a:spLocks noGrp="1"/>
          </p:cNvSpPr>
          <p:nvPr>
            <p:ph type="title"/>
          </p:nvPr>
        </p:nvSpPr>
        <p:spPr/>
        <p:txBody>
          <a:bodyPr/>
          <a:lstStyle/>
          <a:p>
            <a:r>
              <a:rPr lang="en-US" dirty="0"/>
              <a:t>Course book</a:t>
            </a:r>
            <a:endParaRPr lang="da-DK" dirty="0"/>
          </a:p>
        </p:txBody>
      </p:sp>
      <p:sp>
        <p:nvSpPr>
          <p:cNvPr id="3" name="Content Placeholder 2">
            <a:extLst>
              <a:ext uri="{FF2B5EF4-FFF2-40B4-BE49-F238E27FC236}">
                <a16:creationId xmlns:a16="http://schemas.microsoft.com/office/drawing/2014/main" id="{E8C969EA-F4B9-49F0-B42A-6147AC9CC437}"/>
              </a:ext>
            </a:extLst>
          </p:cNvPr>
          <p:cNvSpPr>
            <a:spLocks noGrp="1"/>
          </p:cNvSpPr>
          <p:nvPr>
            <p:ph idx="1"/>
          </p:nvPr>
        </p:nvSpPr>
        <p:spPr>
          <a:xfrm>
            <a:off x="464916" y="1564672"/>
            <a:ext cx="11262167" cy="5189156"/>
          </a:xfrm>
        </p:spPr>
        <p:txBody>
          <a:bodyPr/>
          <a:lstStyle/>
          <a:p>
            <a:r>
              <a:rPr lang="en-US" dirty="0"/>
              <a:t>Quite a lot of reading for the course. Tutorials mixed in with theory. Skim-read as prep – deep read as needed for exercises.</a:t>
            </a:r>
          </a:p>
          <a:p>
            <a:endParaRPr lang="en-US" dirty="0"/>
          </a:p>
          <a:p>
            <a:r>
              <a:rPr lang="en-US" dirty="0"/>
              <a:t>Know that all chapters listed in the course plan is curriculum for the exam.</a:t>
            </a:r>
          </a:p>
          <a:p>
            <a:endParaRPr lang="en-US" dirty="0"/>
          </a:p>
          <a:p>
            <a:pPr marL="0" indent="0">
              <a:buNone/>
            </a:pPr>
            <a:endParaRPr lang="en-US" dirty="0"/>
          </a:p>
          <a:p>
            <a:endParaRPr lang="da-DK" dirty="0"/>
          </a:p>
        </p:txBody>
      </p:sp>
      <p:pic>
        <p:nvPicPr>
          <p:cNvPr id="1028" name="Picture 4" descr="Mastering Microsoft Power BI - Second Edition">
            <a:extLst>
              <a:ext uri="{FF2B5EF4-FFF2-40B4-BE49-F238E27FC236}">
                <a16:creationId xmlns:a16="http://schemas.microsoft.com/office/drawing/2014/main" id="{D7837242-67A8-40EC-9F58-FB9427BD88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78154">
            <a:off x="9256893" y="3632071"/>
            <a:ext cx="2381250" cy="29432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5196097-3B0A-4E7A-A73C-1D1C9385333C}"/>
              </a:ext>
            </a:extLst>
          </p:cNvPr>
          <p:cNvSpPr/>
          <p:nvPr/>
        </p:nvSpPr>
        <p:spPr>
          <a:xfrm>
            <a:off x="2800193" y="5833860"/>
            <a:ext cx="6096000" cy="646331"/>
          </a:xfrm>
          <a:prstGeom prst="rect">
            <a:avLst/>
          </a:prstGeom>
        </p:spPr>
        <p:txBody>
          <a:bodyPr>
            <a:spAutoFit/>
          </a:bodyPr>
          <a:lstStyle/>
          <a:p>
            <a:pPr algn="ctr"/>
            <a:r>
              <a:rPr lang="en-US" dirty="0"/>
              <a:t>https://www.packtpub.com/product/mastering-microsoft-power-bi-second-edition/9781801811484</a:t>
            </a:r>
          </a:p>
        </p:txBody>
      </p:sp>
    </p:spTree>
    <p:extLst>
      <p:ext uri="{BB962C8B-B14F-4D97-AF65-F5344CB8AC3E}">
        <p14:creationId xmlns:p14="http://schemas.microsoft.com/office/powerpoint/2010/main" val="1287189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FE826-4BA6-4905-AE39-BBCF8C60E413}"/>
              </a:ext>
            </a:extLst>
          </p:cNvPr>
          <p:cNvSpPr>
            <a:spLocks noGrp="1"/>
          </p:cNvSpPr>
          <p:nvPr>
            <p:ph type="title"/>
          </p:nvPr>
        </p:nvSpPr>
        <p:spPr/>
        <p:txBody>
          <a:bodyPr/>
          <a:lstStyle/>
          <a:p>
            <a:r>
              <a:rPr lang="da-DK" dirty="0"/>
              <a:t>Adventure Works</a:t>
            </a:r>
          </a:p>
        </p:txBody>
      </p:sp>
      <p:sp>
        <p:nvSpPr>
          <p:cNvPr id="3" name="Pladsholder til indhold 2">
            <a:extLst>
              <a:ext uri="{FF2B5EF4-FFF2-40B4-BE49-F238E27FC236}">
                <a16:creationId xmlns:a16="http://schemas.microsoft.com/office/drawing/2014/main" id="{D43A15F6-2A82-4908-87B2-18F2AFF00E87}"/>
              </a:ext>
            </a:extLst>
          </p:cNvPr>
          <p:cNvSpPr>
            <a:spLocks noGrp="1"/>
          </p:cNvSpPr>
          <p:nvPr>
            <p:ph idx="1"/>
          </p:nvPr>
        </p:nvSpPr>
        <p:spPr>
          <a:xfrm>
            <a:off x="464916" y="1564672"/>
            <a:ext cx="6996199" cy="5189156"/>
          </a:xfrm>
        </p:spPr>
        <p:txBody>
          <a:bodyPr/>
          <a:lstStyle/>
          <a:p>
            <a:r>
              <a:rPr lang="da-DK" dirty="0" err="1"/>
              <a:t>You</a:t>
            </a:r>
            <a:r>
              <a:rPr lang="da-DK" dirty="0"/>
              <a:t> </a:t>
            </a:r>
            <a:r>
              <a:rPr lang="da-DK" dirty="0" err="1"/>
              <a:t>will</a:t>
            </a:r>
            <a:r>
              <a:rPr lang="da-DK" dirty="0"/>
              <a:t> </a:t>
            </a:r>
            <a:r>
              <a:rPr lang="da-DK" dirty="0" err="1"/>
              <a:t>be</a:t>
            </a:r>
            <a:r>
              <a:rPr lang="da-DK" dirty="0"/>
              <a:t> </a:t>
            </a:r>
            <a:r>
              <a:rPr lang="da-DK" dirty="0" err="1"/>
              <a:t>helping</a:t>
            </a:r>
            <a:r>
              <a:rPr lang="da-DK" dirty="0"/>
              <a:t> Ken Sanchez, Peter Krebs, David Bradley, and Mary Gibson </a:t>
            </a:r>
            <a:r>
              <a:rPr lang="da-DK" dirty="0" err="1"/>
              <a:t>becoming</a:t>
            </a:r>
            <a:r>
              <a:rPr lang="da-DK" dirty="0"/>
              <a:t> more data </a:t>
            </a:r>
            <a:r>
              <a:rPr lang="da-DK" dirty="0" err="1"/>
              <a:t>informed</a:t>
            </a:r>
            <a:r>
              <a:rPr lang="da-DK" dirty="0"/>
              <a:t> </a:t>
            </a:r>
            <a:r>
              <a:rPr lang="da-DK" dirty="0" err="1"/>
              <a:t>employees</a:t>
            </a:r>
            <a:r>
              <a:rPr lang="da-DK" dirty="0"/>
              <a:t> of Adventure Works</a:t>
            </a:r>
          </a:p>
          <a:p>
            <a:endParaRPr lang="da-DK" dirty="0"/>
          </a:p>
          <a:p>
            <a:r>
              <a:rPr lang="da-DK" dirty="0"/>
              <a:t>At the end of the semester, </a:t>
            </a:r>
            <a:r>
              <a:rPr lang="da-DK" dirty="0" err="1"/>
              <a:t>you</a:t>
            </a:r>
            <a:r>
              <a:rPr lang="da-DK" dirty="0"/>
              <a:t> </a:t>
            </a:r>
            <a:r>
              <a:rPr lang="da-DK" dirty="0" err="1"/>
              <a:t>will</a:t>
            </a:r>
            <a:r>
              <a:rPr lang="da-DK" dirty="0"/>
              <a:t> have </a:t>
            </a:r>
            <a:r>
              <a:rPr lang="da-DK" dirty="0" err="1"/>
              <a:t>provided</a:t>
            </a:r>
            <a:r>
              <a:rPr lang="da-DK" dirty="0"/>
              <a:t> all of </a:t>
            </a:r>
            <a:r>
              <a:rPr lang="da-DK" dirty="0" err="1"/>
              <a:t>them</a:t>
            </a:r>
            <a:r>
              <a:rPr lang="da-DK" dirty="0"/>
              <a:t> with </a:t>
            </a:r>
            <a:r>
              <a:rPr lang="da-DK" dirty="0" err="1"/>
              <a:t>valuable</a:t>
            </a:r>
            <a:r>
              <a:rPr lang="da-DK" dirty="0"/>
              <a:t> </a:t>
            </a:r>
            <a:r>
              <a:rPr lang="da-DK" dirty="0" err="1"/>
              <a:t>reports</a:t>
            </a:r>
            <a:r>
              <a:rPr lang="da-DK" dirty="0"/>
              <a:t> as </a:t>
            </a:r>
            <a:r>
              <a:rPr lang="da-DK" dirty="0" err="1"/>
              <a:t>they</a:t>
            </a:r>
            <a:r>
              <a:rPr lang="da-DK" dirty="0"/>
              <a:t> </a:t>
            </a:r>
            <a:r>
              <a:rPr lang="da-DK" dirty="0" err="1"/>
              <a:t>will</a:t>
            </a:r>
            <a:r>
              <a:rPr lang="da-DK" dirty="0"/>
              <a:t> </a:t>
            </a:r>
            <a:r>
              <a:rPr lang="da-DK" dirty="0" err="1"/>
              <a:t>request</a:t>
            </a:r>
            <a:r>
              <a:rPr lang="da-DK" dirty="0"/>
              <a:t> (</a:t>
            </a:r>
            <a:r>
              <a:rPr lang="da-DK" dirty="0" err="1"/>
              <a:t>next</a:t>
            </a:r>
            <a:r>
              <a:rPr lang="da-DK" dirty="0"/>
              <a:t> time)</a:t>
            </a:r>
          </a:p>
        </p:txBody>
      </p:sp>
      <p:pic>
        <p:nvPicPr>
          <p:cNvPr id="9" name="Grafik 8" descr="Spørgsmål">
            <a:extLst>
              <a:ext uri="{FF2B5EF4-FFF2-40B4-BE49-F238E27FC236}">
                <a16:creationId xmlns:a16="http://schemas.microsoft.com/office/drawing/2014/main" id="{728618C0-11D8-49C2-ABF3-F9996FEFFF8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1999" y="2748063"/>
            <a:ext cx="2629711" cy="2629711"/>
          </a:xfrm>
          <a:prstGeom prst="rect">
            <a:avLst/>
          </a:prstGeom>
        </p:spPr>
      </p:pic>
      <p:pic>
        <p:nvPicPr>
          <p:cNvPr id="11" name="Billede 10">
            <a:extLst>
              <a:ext uri="{FF2B5EF4-FFF2-40B4-BE49-F238E27FC236}">
                <a16:creationId xmlns:a16="http://schemas.microsoft.com/office/drawing/2014/main" id="{1DFCA248-B9EF-4A74-94A1-F894A833CD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9963" y="749794"/>
            <a:ext cx="4683204" cy="1629755"/>
          </a:xfrm>
          <a:prstGeom prst="rect">
            <a:avLst/>
          </a:prstGeom>
        </p:spPr>
      </p:pic>
    </p:spTree>
    <p:extLst>
      <p:ext uri="{BB962C8B-B14F-4D97-AF65-F5344CB8AC3E}">
        <p14:creationId xmlns:p14="http://schemas.microsoft.com/office/powerpoint/2010/main" val="18529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indhold 13">
            <a:extLst>
              <a:ext uri="{FF2B5EF4-FFF2-40B4-BE49-F238E27FC236}">
                <a16:creationId xmlns:a16="http://schemas.microsoft.com/office/drawing/2014/main" id="{B360C4CB-2603-4B56-BAF7-893129F0D3E2}"/>
              </a:ext>
            </a:extLst>
          </p:cNvPr>
          <p:cNvSpPr>
            <a:spLocks noGrp="1"/>
          </p:cNvSpPr>
          <p:nvPr>
            <p:ph idx="1"/>
          </p:nvPr>
        </p:nvSpPr>
        <p:spPr/>
        <p:txBody>
          <a:bodyPr/>
          <a:lstStyle/>
          <a:p>
            <a:endParaRPr lang="da-DK" dirty="0"/>
          </a:p>
        </p:txBody>
      </p:sp>
      <p:graphicFrame>
        <p:nvGraphicFramePr>
          <p:cNvPr id="15" name="Pladsholder til indhold 3">
            <a:extLst>
              <a:ext uri="{FF2B5EF4-FFF2-40B4-BE49-F238E27FC236}">
                <a16:creationId xmlns:a16="http://schemas.microsoft.com/office/drawing/2014/main" id="{A51D79B9-5505-4494-AC11-958D87A5A961}"/>
              </a:ext>
            </a:extLst>
          </p:cNvPr>
          <p:cNvGraphicFramePr>
            <a:graphicFrameLocks/>
          </p:cNvGraphicFramePr>
          <p:nvPr>
            <p:extLst>
              <p:ext uri="{D42A27DB-BD31-4B8C-83A1-F6EECF244321}">
                <p14:modId xmlns:p14="http://schemas.microsoft.com/office/powerpoint/2010/main" val="246877552"/>
              </p:ext>
            </p:extLst>
          </p:nvPr>
        </p:nvGraphicFramePr>
        <p:xfrm>
          <a:off x="522914" y="1598719"/>
          <a:ext cx="4717915" cy="4706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Pladsholder til indhold 3">
            <a:extLst>
              <a:ext uri="{FF2B5EF4-FFF2-40B4-BE49-F238E27FC236}">
                <a16:creationId xmlns:a16="http://schemas.microsoft.com/office/drawing/2014/main" id="{87C84865-5B3B-4C9B-850C-32CF57F759E8}"/>
              </a:ext>
            </a:extLst>
          </p:cNvPr>
          <p:cNvGraphicFramePr>
            <a:graphicFrameLocks/>
          </p:cNvGraphicFramePr>
          <p:nvPr>
            <p:extLst>
              <p:ext uri="{D42A27DB-BD31-4B8C-83A1-F6EECF244321}">
                <p14:modId xmlns:p14="http://schemas.microsoft.com/office/powerpoint/2010/main" val="2724133706"/>
              </p:ext>
            </p:extLst>
          </p:nvPr>
        </p:nvGraphicFramePr>
        <p:xfrm>
          <a:off x="6329405" y="1598719"/>
          <a:ext cx="5339681" cy="470658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Titel 1">
            <a:extLst>
              <a:ext uri="{FF2B5EF4-FFF2-40B4-BE49-F238E27FC236}">
                <a16:creationId xmlns:a16="http://schemas.microsoft.com/office/drawing/2014/main" id="{23F1E932-EA6E-468B-9D54-F6B8659A498B}"/>
              </a:ext>
            </a:extLst>
          </p:cNvPr>
          <p:cNvSpPr>
            <a:spLocks noGrp="1"/>
          </p:cNvSpPr>
          <p:nvPr>
            <p:ph type="title"/>
          </p:nvPr>
        </p:nvSpPr>
        <p:spPr>
          <a:xfrm>
            <a:off x="464916" y="104172"/>
            <a:ext cx="11262167" cy="1325563"/>
          </a:xfrm>
        </p:spPr>
        <p:txBody>
          <a:bodyPr/>
          <a:lstStyle/>
          <a:p>
            <a:r>
              <a:rPr lang="da-DK" dirty="0"/>
              <a:t>Course Overview</a:t>
            </a:r>
          </a:p>
        </p:txBody>
      </p:sp>
    </p:spTree>
    <p:extLst>
      <p:ext uri="{BB962C8B-B14F-4D97-AF65-F5344CB8AC3E}">
        <p14:creationId xmlns:p14="http://schemas.microsoft.com/office/powerpoint/2010/main" val="2542960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4D1C0-E408-4142-8999-70CC7E7C503E}"/>
              </a:ext>
            </a:extLst>
          </p:cNvPr>
          <p:cNvSpPr>
            <a:spLocks noGrp="1"/>
          </p:cNvSpPr>
          <p:nvPr>
            <p:ph type="title"/>
          </p:nvPr>
        </p:nvSpPr>
        <p:spPr/>
        <p:txBody>
          <a:bodyPr/>
          <a:lstStyle/>
          <a:p>
            <a:r>
              <a:rPr lang="en-US" dirty="0"/>
              <a:t>Primary tool: </a:t>
            </a:r>
            <a:r>
              <a:rPr lang="en-US" dirty="0" err="1"/>
              <a:t>PowerBI</a:t>
            </a:r>
            <a:endParaRPr lang="da-DK" dirty="0"/>
          </a:p>
        </p:txBody>
      </p:sp>
      <p:sp>
        <p:nvSpPr>
          <p:cNvPr id="3" name="Content Placeholder 2">
            <a:extLst>
              <a:ext uri="{FF2B5EF4-FFF2-40B4-BE49-F238E27FC236}">
                <a16:creationId xmlns:a16="http://schemas.microsoft.com/office/drawing/2014/main" id="{5737E2FF-E492-476B-8C75-21478CB9B462}"/>
              </a:ext>
            </a:extLst>
          </p:cNvPr>
          <p:cNvSpPr>
            <a:spLocks noGrp="1"/>
          </p:cNvSpPr>
          <p:nvPr>
            <p:ph idx="1"/>
          </p:nvPr>
        </p:nvSpPr>
        <p:spPr/>
        <p:txBody>
          <a:bodyPr/>
          <a:lstStyle/>
          <a:p>
            <a:r>
              <a:rPr lang="en-US" dirty="0"/>
              <a:t>We will use </a:t>
            </a:r>
            <a:r>
              <a:rPr lang="en-US" dirty="0" err="1"/>
              <a:t>PowerBI</a:t>
            </a:r>
            <a:r>
              <a:rPr lang="en-US" dirty="0"/>
              <a:t> desktop to create our Business Intelligence products</a:t>
            </a:r>
            <a:endParaRPr lang="da-DK" dirty="0"/>
          </a:p>
        </p:txBody>
      </p:sp>
      <p:pic>
        <p:nvPicPr>
          <p:cNvPr id="1030" name="Picture 6" descr="Power BI Desktop—Interactive Reports | Microsoft Power BI">
            <a:extLst>
              <a:ext uri="{FF2B5EF4-FFF2-40B4-BE49-F238E27FC236}">
                <a16:creationId xmlns:a16="http://schemas.microsoft.com/office/drawing/2014/main" id="{ABF192EA-06B1-43BD-A11F-F4535AAF07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417" y="2730500"/>
            <a:ext cx="7053003" cy="39627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icrosoft Apps">
            <a:extLst>
              <a:ext uri="{FF2B5EF4-FFF2-40B4-BE49-F238E27FC236}">
                <a16:creationId xmlns:a16="http://schemas.microsoft.com/office/drawing/2014/main" id="{56A0E703-E58C-46D8-BEAC-3ED17F8EC8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7394" y="3283111"/>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177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5EEBF-469C-43F0-86D0-5D5BFCBFFA62}"/>
              </a:ext>
            </a:extLst>
          </p:cNvPr>
          <p:cNvSpPr>
            <a:spLocks noGrp="1"/>
          </p:cNvSpPr>
          <p:nvPr>
            <p:ph type="title"/>
          </p:nvPr>
        </p:nvSpPr>
        <p:spPr/>
        <p:txBody>
          <a:bodyPr/>
          <a:lstStyle/>
          <a:p>
            <a:r>
              <a:rPr lang="da-DK" dirty="0" err="1"/>
              <a:t>PowerBI</a:t>
            </a:r>
            <a:r>
              <a:rPr lang="da-DK" dirty="0"/>
              <a:t> Desktop</a:t>
            </a:r>
          </a:p>
        </p:txBody>
      </p:sp>
      <p:sp>
        <p:nvSpPr>
          <p:cNvPr id="3" name="Content Placeholder 2">
            <a:extLst>
              <a:ext uri="{FF2B5EF4-FFF2-40B4-BE49-F238E27FC236}">
                <a16:creationId xmlns:a16="http://schemas.microsoft.com/office/drawing/2014/main" id="{6E214380-13C5-4A91-A19E-E93E3ACF55D3}"/>
              </a:ext>
            </a:extLst>
          </p:cNvPr>
          <p:cNvSpPr>
            <a:spLocks noGrp="1"/>
          </p:cNvSpPr>
          <p:nvPr>
            <p:ph idx="1"/>
          </p:nvPr>
        </p:nvSpPr>
        <p:spPr/>
        <p:txBody>
          <a:bodyPr/>
          <a:lstStyle/>
          <a:p>
            <a:r>
              <a:rPr lang="en-US" dirty="0"/>
              <a:t>Tabular data model</a:t>
            </a:r>
          </a:p>
          <a:p>
            <a:pPr lvl="1"/>
            <a:r>
              <a:rPr lang="en-US" dirty="0"/>
              <a:t>In-memory database</a:t>
            </a:r>
          </a:p>
          <a:p>
            <a:r>
              <a:rPr lang="en-US" dirty="0"/>
              <a:t>Data preparation (native through M query language)</a:t>
            </a:r>
          </a:p>
          <a:p>
            <a:r>
              <a:rPr lang="en-US" dirty="0"/>
              <a:t>Data modelling</a:t>
            </a:r>
          </a:p>
          <a:p>
            <a:r>
              <a:rPr lang="en-US" dirty="0"/>
              <a:t>Data transformation </a:t>
            </a:r>
          </a:p>
          <a:p>
            <a:r>
              <a:rPr lang="en-US" dirty="0"/>
              <a:t>Data visualization</a:t>
            </a:r>
          </a:p>
        </p:txBody>
      </p:sp>
      <p:pic>
        <p:nvPicPr>
          <p:cNvPr id="5" name="Picture 2" descr="Microsoft Apps">
            <a:extLst>
              <a:ext uri="{FF2B5EF4-FFF2-40B4-BE49-F238E27FC236}">
                <a16:creationId xmlns:a16="http://schemas.microsoft.com/office/drawing/2014/main" id="{E517D82E-DF16-49FB-88FA-F68974AD1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7394" y="3283111"/>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543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882A23-7341-4DAA-8AD4-7E746C79DBB2}"/>
              </a:ext>
            </a:extLst>
          </p:cNvPr>
          <p:cNvSpPr>
            <a:spLocks noGrp="1"/>
          </p:cNvSpPr>
          <p:nvPr>
            <p:ph type="title"/>
          </p:nvPr>
        </p:nvSpPr>
        <p:spPr/>
        <p:txBody>
          <a:bodyPr/>
          <a:lstStyle/>
          <a:p>
            <a:r>
              <a:rPr lang="da-DK">
                <a:latin typeface="Segoe UI"/>
                <a:cs typeface="Segoe UI"/>
              </a:rPr>
              <a:t>Format</a:t>
            </a:r>
            <a:endParaRPr lang="da-DK"/>
          </a:p>
        </p:txBody>
      </p:sp>
      <p:sp>
        <p:nvSpPr>
          <p:cNvPr id="3" name="Pladsholder til indhold 2">
            <a:extLst>
              <a:ext uri="{FF2B5EF4-FFF2-40B4-BE49-F238E27FC236}">
                <a16:creationId xmlns:a16="http://schemas.microsoft.com/office/drawing/2014/main" id="{11FC63C0-4CF3-4F86-AF20-4E441D73F37E}"/>
              </a:ext>
            </a:extLst>
          </p:cNvPr>
          <p:cNvSpPr>
            <a:spLocks noGrp="1"/>
          </p:cNvSpPr>
          <p:nvPr>
            <p:ph idx="1"/>
          </p:nvPr>
        </p:nvSpPr>
        <p:spPr/>
        <p:txBody>
          <a:bodyPr vert="horz" lIns="91440" tIns="45720" rIns="91440" bIns="45720" rtlCol="0" anchor="t">
            <a:normAutofit/>
          </a:bodyPr>
          <a:lstStyle/>
          <a:p>
            <a:pPr marL="0" indent="0">
              <a:buNone/>
            </a:pPr>
            <a:r>
              <a:rPr lang="da-DK" b="1" dirty="0"/>
              <a:t>In class</a:t>
            </a:r>
            <a:endParaRPr lang="da-DK" dirty="0"/>
          </a:p>
          <a:p>
            <a:r>
              <a:rPr lang="da-DK" dirty="0"/>
              <a:t>Relevant </a:t>
            </a:r>
            <a:r>
              <a:rPr lang="da-DK" dirty="0" err="1"/>
              <a:t>theory</a:t>
            </a:r>
            <a:r>
              <a:rPr lang="da-DK" dirty="0"/>
              <a:t> </a:t>
            </a:r>
            <a:r>
              <a:rPr lang="da-DK" dirty="0" err="1"/>
              <a:t>covered</a:t>
            </a:r>
            <a:r>
              <a:rPr lang="da-DK" dirty="0"/>
              <a:t> </a:t>
            </a:r>
            <a:r>
              <a:rPr lang="da-DK" dirty="0" err="1"/>
              <a:t>together</a:t>
            </a:r>
            <a:endParaRPr lang="da-DK" dirty="0"/>
          </a:p>
          <a:p>
            <a:r>
              <a:rPr lang="da-DK" dirty="0" err="1"/>
              <a:t>Exercises</a:t>
            </a:r>
            <a:r>
              <a:rPr lang="da-DK" dirty="0"/>
              <a:t> </a:t>
            </a:r>
            <a:r>
              <a:rPr lang="da-DK" dirty="0" err="1"/>
              <a:t>solved</a:t>
            </a:r>
            <a:r>
              <a:rPr lang="da-DK" dirty="0"/>
              <a:t> in </a:t>
            </a:r>
            <a:r>
              <a:rPr lang="da-DK" dirty="0" err="1"/>
              <a:t>groups</a:t>
            </a:r>
            <a:endParaRPr lang="da-DK" dirty="0"/>
          </a:p>
          <a:p>
            <a:pPr marL="0" indent="0">
              <a:buNone/>
            </a:pPr>
            <a:endParaRPr lang="da-DK" b="1" dirty="0">
              <a:latin typeface="Segoe UI Light"/>
              <a:cs typeface="Segoe UI Light"/>
            </a:endParaRPr>
          </a:p>
          <a:p>
            <a:pPr marL="0" indent="0">
              <a:buNone/>
            </a:pPr>
            <a:r>
              <a:rPr lang="da-DK" b="1" dirty="0">
                <a:latin typeface="Segoe UI Light"/>
                <a:cs typeface="Segoe UI Light"/>
              </a:rPr>
              <a:t>Self-</a:t>
            </a:r>
            <a:r>
              <a:rPr lang="da-DK" b="1" dirty="0" err="1">
                <a:latin typeface="Segoe UI Light"/>
                <a:cs typeface="Segoe UI Light"/>
              </a:rPr>
              <a:t>study</a:t>
            </a:r>
            <a:r>
              <a:rPr lang="da-DK" b="1" dirty="0">
                <a:latin typeface="Segoe UI Light"/>
                <a:cs typeface="Segoe UI Light"/>
              </a:rPr>
              <a:t> (</a:t>
            </a:r>
            <a:r>
              <a:rPr lang="da-DK" b="1" dirty="0" err="1">
                <a:latin typeface="Segoe UI Light"/>
                <a:cs typeface="Segoe UI Light"/>
              </a:rPr>
              <a:t>important</a:t>
            </a:r>
            <a:r>
              <a:rPr lang="da-DK" b="1" dirty="0">
                <a:latin typeface="Segoe UI Light"/>
                <a:cs typeface="Segoe UI Light"/>
              </a:rPr>
              <a:t>!)</a:t>
            </a:r>
          </a:p>
          <a:p>
            <a:r>
              <a:rPr lang="da-DK" dirty="0" err="1"/>
              <a:t>Solve</a:t>
            </a:r>
            <a:r>
              <a:rPr lang="da-DK" dirty="0"/>
              <a:t> </a:t>
            </a:r>
            <a:r>
              <a:rPr lang="da-DK" dirty="0" err="1"/>
              <a:t>exercises</a:t>
            </a:r>
            <a:r>
              <a:rPr lang="da-DK" dirty="0"/>
              <a:t> (whatever </a:t>
            </a:r>
            <a:r>
              <a:rPr lang="da-DK" dirty="0" err="1"/>
              <a:t>you</a:t>
            </a:r>
            <a:r>
              <a:rPr lang="da-DK" dirty="0"/>
              <a:t> do not finish in class is </a:t>
            </a:r>
            <a:r>
              <a:rPr lang="da-DK" dirty="0" err="1"/>
              <a:t>homework</a:t>
            </a:r>
            <a:r>
              <a:rPr lang="da-DK" dirty="0"/>
              <a:t>)</a:t>
            </a:r>
          </a:p>
          <a:p>
            <a:r>
              <a:rPr lang="da-DK" dirty="0"/>
              <a:t>Deliver BI </a:t>
            </a:r>
            <a:r>
              <a:rPr lang="da-DK" dirty="0" err="1"/>
              <a:t>reports</a:t>
            </a:r>
            <a:r>
              <a:rPr lang="da-DK" dirty="0"/>
              <a:t> to </a:t>
            </a:r>
            <a:r>
              <a:rPr lang="da-DK" dirty="0" err="1"/>
              <a:t>AdventureWorks</a:t>
            </a:r>
            <a:endParaRPr lang="da-DK" dirty="0"/>
          </a:p>
        </p:txBody>
      </p:sp>
    </p:spTree>
    <p:extLst>
      <p:ext uri="{BB962C8B-B14F-4D97-AF65-F5344CB8AC3E}">
        <p14:creationId xmlns:p14="http://schemas.microsoft.com/office/powerpoint/2010/main" val="2982882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BE3CDF-5CB8-47F9-B373-1AAAC49C8F67}"/>
              </a:ext>
            </a:extLst>
          </p:cNvPr>
          <p:cNvSpPr>
            <a:spLocks noGrp="1"/>
          </p:cNvSpPr>
          <p:nvPr>
            <p:ph type="title"/>
          </p:nvPr>
        </p:nvSpPr>
        <p:spPr/>
        <p:txBody>
          <a:bodyPr/>
          <a:lstStyle/>
          <a:p>
            <a:r>
              <a:rPr lang="da-DK" dirty="0"/>
              <a:t>Course Plan</a:t>
            </a:r>
          </a:p>
        </p:txBody>
      </p:sp>
      <p:sp>
        <p:nvSpPr>
          <p:cNvPr id="3" name="Pladsholder til indhold 2">
            <a:extLst>
              <a:ext uri="{FF2B5EF4-FFF2-40B4-BE49-F238E27FC236}">
                <a16:creationId xmlns:a16="http://schemas.microsoft.com/office/drawing/2014/main" id="{821FB0B5-9B2A-4C91-8D4E-3AF59179EE4F}"/>
              </a:ext>
            </a:extLst>
          </p:cNvPr>
          <p:cNvSpPr>
            <a:spLocks noGrp="1"/>
          </p:cNvSpPr>
          <p:nvPr>
            <p:ph idx="1"/>
          </p:nvPr>
        </p:nvSpPr>
        <p:spPr/>
        <p:txBody>
          <a:bodyPr/>
          <a:lstStyle/>
          <a:p>
            <a:endParaRPr lang="da-DK" dirty="0"/>
          </a:p>
          <a:p>
            <a:endParaRPr lang="da-DK" dirty="0"/>
          </a:p>
        </p:txBody>
      </p:sp>
      <p:pic>
        <p:nvPicPr>
          <p:cNvPr id="4" name="Billede 3">
            <a:extLst>
              <a:ext uri="{FF2B5EF4-FFF2-40B4-BE49-F238E27FC236}">
                <a16:creationId xmlns:a16="http://schemas.microsoft.com/office/drawing/2014/main" id="{E67460ED-76BF-4D63-8AA4-C420078E86CB}"/>
              </a:ext>
            </a:extLst>
          </p:cNvPr>
          <p:cNvPicPr>
            <a:picLocks noChangeAspect="1"/>
          </p:cNvPicPr>
          <p:nvPr/>
        </p:nvPicPr>
        <p:blipFill>
          <a:blip r:embed="rId2"/>
          <a:stretch>
            <a:fillRect/>
          </a:stretch>
        </p:blipFill>
        <p:spPr>
          <a:xfrm>
            <a:off x="983399" y="1849227"/>
            <a:ext cx="9488224" cy="5725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Ellipse 4">
            <a:extLst>
              <a:ext uri="{FF2B5EF4-FFF2-40B4-BE49-F238E27FC236}">
                <a16:creationId xmlns:a16="http://schemas.microsoft.com/office/drawing/2014/main" id="{68DC5A66-F73B-43E2-90B9-D7413C75750C}"/>
              </a:ext>
            </a:extLst>
          </p:cNvPr>
          <p:cNvSpPr/>
          <p:nvPr/>
        </p:nvSpPr>
        <p:spPr>
          <a:xfrm>
            <a:off x="6096000" y="5390866"/>
            <a:ext cx="2060812" cy="60050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48637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30C8A3-768E-4E43-8E04-27F65C0821CB}"/>
              </a:ext>
            </a:extLst>
          </p:cNvPr>
          <p:cNvSpPr>
            <a:spLocks noGrp="1"/>
          </p:cNvSpPr>
          <p:nvPr>
            <p:ph type="title"/>
          </p:nvPr>
        </p:nvSpPr>
        <p:spPr/>
        <p:txBody>
          <a:bodyPr/>
          <a:lstStyle/>
          <a:p>
            <a:r>
              <a:rPr lang="da-DK" dirty="0" err="1"/>
              <a:t>Weekly</a:t>
            </a:r>
            <a:r>
              <a:rPr lang="da-DK" dirty="0"/>
              <a:t> </a:t>
            </a:r>
            <a:r>
              <a:rPr lang="da-DK" dirty="0" err="1"/>
              <a:t>deliverables</a:t>
            </a:r>
            <a:endParaRPr lang="da-DK" dirty="0"/>
          </a:p>
        </p:txBody>
      </p:sp>
      <p:sp>
        <p:nvSpPr>
          <p:cNvPr id="3" name="Pladsholder til indhold 2">
            <a:extLst>
              <a:ext uri="{FF2B5EF4-FFF2-40B4-BE49-F238E27FC236}">
                <a16:creationId xmlns:a16="http://schemas.microsoft.com/office/drawing/2014/main" id="{09821476-8EBD-45ED-99CD-626A2AEB9F4F}"/>
              </a:ext>
            </a:extLst>
          </p:cNvPr>
          <p:cNvSpPr>
            <a:spLocks noGrp="1"/>
          </p:cNvSpPr>
          <p:nvPr>
            <p:ph idx="1"/>
          </p:nvPr>
        </p:nvSpPr>
        <p:spPr/>
        <p:txBody>
          <a:bodyPr/>
          <a:lstStyle/>
          <a:p>
            <a:r>
              <a:rPr lang="da-DK" dirty="0"/>
              <a:t>Not mandatory, but *</a:t>
            </a:r>
            <a:r>
              <a:rPr lang="da-DK" dirty="0" err="1"/>
              <a:t>really</a:t>
            </a:r>
            <a:r>
              <a:rPr lang="da-DK" dirty="0"/>
              <a:t>* </a:t>
            </a:r>
            <a:r>
              <a:rPr lang="da-DK" dirty="0" err="1"/>
              <a:t>helpful</a:t>
            </a:r>
            <a:r>
              <a:rPr lang="da-DK" dirty="0"/>
              <a:t> for the </a:t>
            </a:r>
            <a:r>
              <a:rPr lang="da-DK" dirty="0" err="1"/>
              <a:t>exam</a:t>
            </a:r>
            <a:endParaRPr lang="da-DK" dirty="0"/>
          </a:p>
        </p:txBody>
      </p:sp>
      <p:pic>
        <p:nvPicPr>
          <p:cNvPr id="4" name="Billede 3">
            <a:extLst>
              <a:ext uri="{FF2B5EF4-FFF2-40B4-BE49-F238E27FC236}">
                <a16:creationId xmlns:a16="http://schemas.microsoft.com/office/drawing/2014/main" id="{CED99BA8-9ED6-49D8-9ED3-6EB3A31FF495}"/>
              </a:ext>
            </a:extLst>
          </p:cNvPr>
          <p:cNvPicPr>
            <a:picLocks noChangeAspect="1"/>
          </p:cNvPicPr>
          <p:nvPr/>
        </p:nvPicPr>
        <p:blipFill>
          <a:blip r:embed="rId2"/>
          <a:stretch>
            <a:fillRect/>
          </a:stretch>
        </p:blipFill>
        <p:spPr>
          <a:xfrm>
            <a:off x="1437624" y="3590480"/>
            <a:ext cx="9316750" cy="2638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18576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57B8FC-D017-4DBC-AE1B-BEC720533E68}"/>
              </a:ext>
            </a:extLst>
          </p:cNvPr>
          <p:cNvSpPr>
            <a:spLocks noGrp="1"/>
          </p:cNvSpPr>
          <p:nvPr>
            <p:ph type="title"/>
          </p:nvPr>
        </p:nvSpPr>
        <p:spPr/>
        <p:txBody>
          <a:bodyPr/>
          <a:lstStyle/>
          <a:p>
            <a:r>
              <a:rPr lang="da-DK" dirty="0" err="1">
                <a:latin typeface="Segoe UI"/>
                <a:cs typeface="Segoe UI"/>
              </a:rPr>
              <a:t>Exam</a:t>
            </a:r>
            <a:r>
              <a:rPr lang="da-DK" dirty="0">
                <a:latin typeface="Segoe UI"/>
                <a:cs typeface="Segoe UI"/>
              </a:rPr>
              <a:t> - </a:t>
            </a:r>
            <a:r>
              <a:rPr lang="da-DK" dirty="0" err="1">
                <a:latin typeface="Segoe UI"/>
                <a:cs typeface="Segoe UI"/>
              </a:rPr>
              <a:t>Requirements</a:t>
            </a:r>
            <a:endParaRPr lang="da-DK" dirty="0"/>
          </a:p>
        </p:txBody>
      </p:sp>
      <p:sp>
        <p:nvSpPr>
          <p:cNvPr id="3" name="Pladsholder til indhold 2">
            <a:extLst>
              <a:ext uri="{FF2B5EF4-FFF2-40B4-BE49-F238E27FC236}">
                <a16:creationId xmlns:a16="http://schemas.microsoft.com/office/drawing/2014/main" id="{B20020E8-DB97-4651-BD12-F149716BEBB3}"/>
              </a:ext>
            </a:extLst>
          </p:cNvPr>
          <p:cNvSpPr>
            <a:spLocks noGrp="1"/>
          </p:cNvSpPr>
          <p:nvPr>
            <p:ph idx="1"/>
          </p:nvPr>
        </p:nvSpPr>
        <p:spPr/>
        <p:txBody>
          <a:bodyPr vert="horz" lIns="91440" tIns="45720" rIns="91440" bIns="45720" rtlCol="0" anchor="t">
            <a:normAutofit/>
          </a:bodyPr>
          <a:lstStyle/>
          <a:p>
            <a:r>
              <a:rPr lang="da-DK" dirty="0">
                <a:latin typeface="Segoe UI Light"/>
                <a:cs typeface="Segoe UI Light"/>
              </a:rPr>
              <a:t>1 mandatory </a:t>
            </a:r>
            <a:r>
              <a:rPr lang="da-DK" dirty="0" err="1">
                <a:latin typeface="Segoe UI Light"/>
                <a:cs typeface="Segoe UI Light"/>
              </a:rPr>
              <a:t>course</a:t>
            </a:r>
            <a:r>
              <a:rPr lang="da-DK" dirty="0">
                <a:latin typeface="Segoe UI Light"/>
                <a:cs typeface="Segoe UI Light"/>
              </a:rPr>
              <a:t> </a:t>
            </a:r>
            <a:r>
              <a:rPr lang="da-DK" dirty="0" err="1">
                <a:latin typeface="Segoe UI Light"/>
                <a:cs typeface="Segoe UI Light"/>
              </a:rPr>
              <a:t>project</a:t>
            </a:r>
            <a:r>
              <a:rPr lang="da-DK" dirty="0">
                <a:latin typeface="Segoe UI Light"/>
                <a:cs typeface="Segoe UI Light"/>
              </a:rPr>
              <a:t> over 2 </a:t>
            </a:r>
            <a:r>
              <a:rPr lang="da-DK" dirty="0" err="1">
                <a:latin typeface="Segoe UI Light"/>
                <a:cs typeface="Segoe UI Light"/>
              </a:rPr>
              <a:t>project</a:t>
            </a:r>
            <a:r>
              <a:rPr lang="da-DK" dirty="0">
                <a:latin typeface="Segoe UI Light"/>
                <a:cs typeface="Segoe UI Light"/>
              </a:rPr>
              <a:t> </a:t>
            </a:r>
            <a:r>
              <a:rPr lang="da-DK" dirty="0" err="1">
                <a:latin typeface="Segoe UI Light"/>
                <a:cs typeface="Segoe UI Light"/>
              </a:rPr>
              <a:t>days</a:t>
            </a:r>
            <a:r>
              <a:rPr lang="da-DK" dirty="0">
                <a:latin typeface="Segoe UI Light"/>
                <a:cs typeface="Segoe UI Light"/>
              </a:rPr>
              <a:t>.</a:t>
            </a:r>
          </a:p>
          <a:p>
            <a:pPr lvl="1"/>
            <a:r>
              <a:rPr lang="da-DK" dirty="0">
                <a:latin typeface="Segoe UI Light"/>
                <a:cs typeface="Segoe UI Light"/>
              </a:rPr>
              <a:t>First </a:t>
            </a:r>
            <a:r>
              <a:rPr lang="da-DK" dirty="0" err="1">
                <a:latin typeface="Segoe UI Light"/>
                <a:cs typeface="Segoe UI Light"/>
              </a:rPr>
              <a:t>hand</a:t>
            </a:r>
            <a:r>
              <a:rPr lang="da-DK" dirty="0">
                <a:latin typeface="Segoe UI Light"/>
                <a:cs typeface="Segoe UI Light"/>
              </a:rPr>
              <a:t> in + </a:t>
            </a:r>
            <a:r>
              <a:rPr lang="da-DK" dirty="0" err="1">
                <a:latin typeface="Segoe UI Light"/>
                <a:cs typeface="Segoe UI Light"/>
              </a:rPr>
              <a:t>improvement</a:t>
            </a:r>
            <a:r>
              <a:rPr lang="da-DK" dirty="0">
                <a:latin typeface="Segoe UI Light"/>
                <a:cs typeface="Segoe UI Light"/>
              </a:rPr>
              <a:t>.</a:t>
            </a:r>
          </a:p>
          <a:p>
            <a:pPr lvl="1"/>
            <a:r>
              <a:rPr lang="da-DK" dirty="0" err="1">
                <a:latin typeface="Segoe UI Light"/>
                <a:cs typeface="Segoe UI Light"/>
              </a:rPr>
              <a:t>You</a:t>
            </a:r>
            <a:r>
              <a:rPr lang="da-DK" dirty="0">
                <a:latin typeface="Segoe UI Light"/>
                <a:cs typeface="Segoe UI Light"/>
              </a:rPr>
              <a:t> </a:t>
            </a:r>
            <a:r>
              <a:rPr lang="da-DK" dirty="0" err="1">
                <a:latin typeface="Segoe UI Light"/>
                <a:cs typeface="Segoe UI Light"/>
              </a:rPr>
              <a:t>will</a:t>
            </a:r>
            <a:r>
              <a:rPr lang="da-DK" dirty="0">
                <a:latin typeface="Segoe UI Light"/>
                <a:cs typeface="Segoe UI Light"/>
              </a:rPr>
              <a:t> </a:t>
            </a:r>
            <a:r>
              <a:rPr lang="da-DK" dirty="0" err="1">
                <a:latin typeface="Segoe UI Light"/>
                <a:cs typeface="Segoe UI Light"/>
              </a:rPr>
              <a:t>get</a:t>
            </a:r>
            <a:r>
              <a:rPr lang="da-DK" dirty="0">
                <a:latin typeface="Segoe UI Light"/>
                <a:cs typeface="Segoe UI Light"/>
              </a:rPr>
              <a:t> feedback on the </a:t>
            </a:r>
            <a:r>
              <a:rPr lang="da-DK" dirty="0" err="1">
                <a:latin typeface="Segoe UI Light"/>
                <a:cs typeface="Segoe UI Light"/>
              </a:rPr>
              <a:t>first</a:t>
            </a:r>
            <a:r>
              <a:rPr lang="da-DK" dirty="0">
                <a:latin typeface="Segoe UI Light"/>
                <a:cs typeface="Segoe UI Light"/>
              </a:rPr>
              <a:t> </a:t>
            </a:r>
            <a:r>
              <a:rPr lang="da-DK" dirty="0" err="1">
                <a:latin typeface="Segoe UI Light"/>
                <a:cs typeface="Segoe UI Light"/>
              </a:rPr>
              <a:t>draft</a:t>
            </a:r>
            <a:r>
              <a:rPr lang="da-DK" dirty="0">
                <a:latin typeface="Segoe UI Light"/>
                <a:cs typeface="Segoe UI Light"/>
              </a:rPr>
              <a:t> to </a:t>
            </a:r>
            <a:r>
              <a:rPr lang="da-DK" dirty="0" err="1">
                <a:latin typeface="Segoe UI Light"/>
                <a:cs typeface="Segoe UI Light"/>
              </a:rPr>
              <a:t>help</a:t>
            </a:r>
            <a:r>
              <a:rPr lang="da-DK" dirty="0">
                <a:latin typeface="Segoe UI Light"/>
                <a:cs typeface="Segoe UI Light"/>
              </a:rPr>
              <a:t> </a:t>
            </a:r>
            <a:r>
              <a:rPr lang="da-DK" dirty="0" err="1">
                <a:latin typeface="Segoe UI Light"/>
                <a:cs typeface="Segoe UI Light"/>
              </a:rPr>
              <a:t>you</a:t>
            </a:r>
            <a:r>
              <a:rPr lang="da-DK" dirty="0">
                <a:latin typeface="Segoe UI Light"/>
                <a:cs typeface="Segoe UI Light"/>
              </a:rPr>
              <a:t> </a:t>
            </a:r>
            <a:r>
              <a:rPr lang="da-DK" dirty="0" err="1">
                <a:latin typeface="Segoe UI Light"/>
                <a:cs typeface="Segoe UI Light"/>
              </a:rPr>
              <a:t>improve</a:t>
            </a:r>
            <a:r>
              <a:rPr lang="da-DK" dirty="0">
                <a:latin typeface="Segoe UI Light"/>
                <a:cs typeface="Segoe UI Light"/>
              </a:rPr>
              <a:t>.</a:t>
            </a:r>
          </a:p>
          <a:p>
            <a:r>
              <a:rPr lang="da-DK" dirty="0">
                <a:latin typeface="Segoe UI Light"/>
                <a:cs typeface="Segoe UI Light"/>
              </a:rPr>
              <a:t>1 mandatory </a:t>
            </a:r>
            <a:r>
              <a:rPr lang="da-DK" dirty="0" err="1">
                <a:latin typeface="Segoe UI Light"/>
                <a:cs typeface="Segoe UI Light"/>
              </a:rPr>
              <a:t>training</a:t>
            </a:r>
            <a:r>
              <a:rPr lang="da-DK" dirty="0">
                <a:latin typeface="Segoe UI Light"/>
                <a:cs typeface="Segoe UI Light"/>
              </a:rPr>
              <a:t> session</a:t>
            </a:r>
          </a:p>
        </p:txBody>
      </p:sp>
    </p:spTree>
    <p:extLst>
      <p:ext uri="{BB962C8B-B14F-4D97-AF65-F5344CB8AC3E}">
        <p14:creationId xmlns:p14="http://schemas.microsoft.com/office/powerpoint/2010/main" val="449623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57B8FC-D017-4DBC-AE1B-BEC720533E68}"/>
              </a:ext>
            </a:extLst>
          </p:cNvPr>
          <p:cNvSpPr>
            <a:spLocks noGrp="1"/>
          </p:cNvSpPr>
          <p:nvPr>
            <p:ph type="title"/>
          </p:nvPr>
        </p:nvSpPr>
        <p:spPr/>
        <p:txBody>
          <a:bodyPr/>
          <a:lstStyle/>
          <a:p>
            <a:r>
              <a:rPr lang="da-DK" dirty="0" err="1">
                <a:latin typeface="Segoe UI"/>
                <a:cs typeface="Segoe UI"/>
              </a:rPr>
              <a:t>Exam</a:t>
            </a:r>
            <a:r>
              <a:rPr lang="da-DK" dirty="0">
                <a:latin typeface="Segoe UI"/>
                <a:cs typeface="Segoe UI"/>
              </a:rPr>
              <a:t> - </a:t>
            </a:r>
            <a:r>
              <a:rPr lang="da-DK" dirty="0" err="1">
                <a:latin typeface="Segoe UI"/>
                <a:cs typeface="Segoe UI"/>
              </a:rPr>
              <a:t>Requirements</a:t>
            </a:r>
            <a:endParaRPr lang="da-DK" dirty="0"/>
          </a:p>
        </p:txBody>
      </p:sp>
      <p:sp>
        <p:nvSpPr>
          <p:cNvPr id="3" name="Pladsholder til indhold 2">
            <a:extLst>
              <a:ext uri="{FF2B5EF4-FFF2-40B4-BE49-F238E27FC236}">
                <a16:creationId xmlns:a16="http://schemas.microsoft.com/office/drawing/2014/main" id="{B20020E8-DB97-4651-BD12-F149716BEBB3}"/>
              </a:ext>
            </a:extLst>
          </p:cNvPr>
          <p:cNvSpPr>
            <a:spLocks noGrp="1"/>
          </p:cNvSpPr>
          <p:nvPr>
            <p:ph idx="1"/>
          </p:nvPr>
        </p:nvSpPr>
        <p:spPr/>
        <p:txBody>
          <a:bodyPr vert="horz" lIns="91440" tIns="45720" rIns="91440" bIns="45720" rtlCol="0" anchor="t">
            <a:normAutofit/>
          </a:bodyPr>
          <a:lstStyle/>
          <a:p>
            <a:r>
              <a:rPr lang="da-DK" dirty="0">
                <a:latin typeface="Segoe UI Light"/>
                <a:cs typeface="Segoe UI Light"/>
              </a:rPr>
              <a:t>1 mandatory </a:t>
            </a:r>
            <a:r>
              <a:rPr lang="da-DK" dirty="0" err="1">
                <a:latin typeface="Segoe UI Light"/>
                <a:cs typeface="Segoe UI Light"/>
              </a:rPr>
              <a:t>course</a:t>
            </a:r>
            <a:r>
              <a:rPr lang="da-DK" dirty="0">
                <a:latin typeface="Segoe UI Light"/>
                <a:cs typeface="Segoe UI Light"/>
              </a:rPr>
              <a:t> </a:t>
            </a:r>
            <a:r>
              <a:rPr lang="da-DK" dirty="0" err="1">
                <a:latin typeface="Segoe UI Light"/>
                <a:cs typeface="Segoe UI Light"/>
              </a:rPr>
              <a:t>project</a:t>
            </a:r>
            <a:r>
              <a:rPr lang="da-DK" dirty="0">
                <a:latin typeface="Segoe UI Light"/>
                <a:cs typeface="Segoe UI Light"/>
              </a:rPr>
              <a:t> over 2 </a:t>
            </a:r>
            <a:r>
              <a:rPr lang="da-DK" dirty="0" err="1">
                <a:latin typeface="Segoe UI Light"/>
                <a:cs typeface="Segoe UI Light"/>
              </a:rPr>
              <a:t>project</a:t>
            </a:r>
            <a:r>
              <a:rPr lang="da-DK" dirty="0">
                <a:latin typeface="Segoe UI Light"/>
                <a:cs typeface="Segoe UI Light"/>
              </a:rPr>
              <a:t> </a:t>
            </a:r>
            <a:r>
              <a:rPr lang="da-DK" dirty="0" err="1">
                <a:latin typeface="Segoe UI Light"/>
                <a:cs typeface="Segoe UI Light"/>
              </a:rPr>
              <a:t>days</a:t>
            </a:r>
            <a:r>
              <a:rPr lang="da-DK" dirty="0">
                <a:latin typeface="Segoe UI Light"/>
                <a:cs typeface="Segoe UI Light"/>
              </a:rPr>
              <a:t>.</a:t>
            </a:r>
          </a:p>
          <a:p>
            <a:pPr lvl="1"/>
            <a:r>
              <a:rPr lang="da-DK" dirty="0">
                <a:latin typeface="Segoe UI Light"/>
                <a:cs typeface="Segoe UI Light"/>
              </a:rPr>
              <a:t>First </a:t>
            </a:r>
            <a:r>
              <a:rPr lang="da-DK" dirty="0" err="1">
                <a:latin typeface="Segoe UI Light"/>
                <a:cs typeface="Segoe UI Light"/>
              </a:rPr>
              <a:t>hand</a:t>
            </a:r>
            <a:r>
              <a:rPr lang="da-DK" dirty="0">
                <a:latin typeface="Segoe UI Light"/>
                <a:cs typeface="Segoe UI Light"/>
              </a:rPr>
              <a:t> in + </a:t>
            </a:r>
            <a:r>
              <a:rPr lang="da-DK" dirty="0" err="1">
                <a:latin typeface="Segoe UI Light"/>
                <a:cs typeface="Segoe UI Light"/>
              </a:rPr>
              <a:t>improvement</a:t>
            </a:r>
            <a:r>
              <a:rPr lang="da-DK" dirty="0">
                <a:latin typeface="Segoe UI Light"/>
                <a:cs typeface="Segoe UI Light"/>
              </a:rPr>
              <a:t>.</a:t>
            </a:r>
          </a:p>
          <a:p>
            <a:pPr lvl="1"/>
            <a:r>
              <a:rPr lang="da-DK" dirty="0" err="1">
                <a:latin typeface="Segoe UI Light"/>
                <a:cs typeface="Segoe UI Light"/>
              </a:rPr>
              <a:t>You</a:t>
            </a:r>
            <a:r>
              <a:rPr lang="da-DK" dirty="0">
                <a:latin typeface="Segoe UI Light"/>
                <a:cs typeface="Segoe UI Light"/>
              </a:rPr>
              <a:t> </a:t>
            </a:r>
            <a:r>
              <a:rPr lang="da-DK" dirty="0" err="1">
                <a:latin typeface="Segoe UI Light"/>
                <a:cs typeface="Segoe UI Light"/>
              </a:rPr>
              <a:t>will</a:t>
            </a:r>
            <a:r>
              <a:rPr lang="da-DK" dirty="0">
                <a:latin typeface="Segoe UI Light"/>
                <a:cs typeface="Segoe UI Light"/>
              </a:rPr>
              <a:t> </a:t>
            </a:r>
            <a:r>
              <a:rPr lang="da-DK" dirty="0" err="1">
                <a:latin typeface="Segoe UI Light"/>
                <a:cs typeface="Segoe UI Light"/>
              </a:rPr>
              <a:t>get</a:t>
            </a:r>
            <a:r>
              <a:rPr lang="da-DK" dirty="0">
                <a:latin typeface="Segoe UI Light"/>
                <a:cs typeface="Segoe UI Light"/>
              </a:rPr>
              <a:t> feedback on the </a:t>
            </a:r>
            <a:r>
              <a:rPr lang="da-DK" dirty="0" err="1">
                <a:latin typeface="Segoe UI Light"/>
                <a:cs typeface="Segoe UI Light"/>
              </a:rPr>
              <a:t>first</a:t>
            </a:r>
            <a:r>
              <a:rPr lang="da-DK" dirty="0">
                <a:latin typeface="Segoe UI Light"/>
                <a:cs typeface="Segoe UI Light"/>
              </a:rPr>
              <a:t> </a:t>
            </a:r>
            <a:r>
              <a:rPr lang="da-DK" dirty="0" err="1">
                <a:latin typeface="Segoe UI Light"/>
                <a:cs typeface="Segoe UI Light"/>
              </a:rPr>
              <a:t>draft</a:t>
            </a:r>
            <a:r>
              <a:rPr lang="da-DK" dirty="0">
                <a:latin typeface="Segoe UI Light"/>
                <a:cs typeface="Segoe UI Light"/>
              </a:rPr>
              <a:t> to </a:t>
            </a:r>
            <a:r>
              <a:rPr lang="da-DK" dirty="0" err="1">
                <a:latin typeface="Segoe UI Light"/>
                <a:cs typeface="Segoe UI Light"/>
              </a:rPr>
              <a:t>help</a:t>
            </a:r>
            <a:r>
              <a:rPr lang="da-DK" dirty="0">
                <a:latin typeface="Segoe UI Light"/>
                <a:cs typeface="Segoe UI Light"/>
              </a:rPr>
              <a:t> </a:t>
            </a:r>
            <a:r>
              <a:rPr lang="da-DK" dirty="0" err="1">
                <a:latin typeface="Segoe UI Light"/>
                <a:cs typeface="Segoe UI Light"/>
              </a:rPr>
              <a:t>you</a:t>
            </a:r>
            <a:r>
              <a:rPr lang="da-DK" dirty="0">
                <a:latin typeface="Segoe UI Light"/>
                <a:cs typeface="Segoe UI Light"/>
              </a:rPr>
              <a:t> </a:t>
            </a:r>
            <a:r>
              <a:rPr lang="da-DK" dirty="0" err="1">
                <a:latin typeface="Segoe UI Light"/>
                <a:cs typeface="Segoe UI Light"/>
              </a:rPr>
              <a:t>improve</a:t>
            </a:r>
            <a:r>
              <a:rPr lang="da-DK" dirty="0">
                <a:latin typeface="Segoe UI Light"/>
                <a:cs typeface="Segoe UI Light"/>
              </a:rPr>
              <a:t>.</a:t>
            </a:r>
          </a:p>
          <a:p>
            <a:r>
              <a:rPr lang="da-DK" dirty="0">
                <a:latin typeface="Segoe UI Light"/>
                <a:cs typeface="Segoe UI Light"/>
              </a:rPr>
              <a:t>1 mandatory </a:t>
            </a:r>
            <a:r>
              <a:rPr lang="da-DK" dirty="0" err="1">
                <a:latin typeface="Segoe UI Light"/>
                <a:cs typeface="Segoe UI Light"/>
              </a:rPr>
              <a:t>training</a:t>
            </a:r>
            <a:r>
              <a:rPr lang="da-DK" dirty="0">
                <a:latin typeface="Segoe UI Light"/>
                <a:cs typeface="Segoe UI Light"/>
              </a:rPr>
              <a:t> session</a:t>
            </a:r>
          </a:p>
        </p:txBody>
      </p:sp>
    </p:spTree>
    <p:extLst>
      <p:ext uri="{BB962C8B-B14F-4D97-AF65-F5344CB8AC3E}">
        <p14:creationId xmlns:p14="http://schemas.microsoft.com/office/powerpoint/2010/main" val="312695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309E-46E9-40F2-88B6-47AFE05C0D24}"/>
              </a:ext>
            </a:extLst>
          </p:cNvPr>
          <p:cNvSpPr>
            <a:spLocks noGrp="1"/>
          </p:cNvSpPr>
          <p:nvPr>
            <p:ph type="title"/>
          </p:nvPr>
        </p:nvSpPr>
        <p:spPr/>
        <p:txBody>
          <a:bodyPr/>
          <a:lstStyle/>
          <a:p>
            <a:r>
              <a:rPr lang="en-US" dirty="0"/>
              <a:t>What is </a:t>
            </a:r>
            <a:r>
              <a:rPr lang="en-US"/>
              <a:t>Business Intelligence?</a:t>
            </a:r>
            <a:endParaRPr lang="da-DK"/>
          </a:p>
        </p:txBody>
      </p:sp>
      <p:sp>
        <p:nvSpPr>
          <p:cNvPr id="3" name="Content Placeholder 2">
            <a:extLst>
              <a:ext uri="{FF2B5EF4-FFF2-40B4-BE49-F238E27FC236}">
                <a16:creationId xmlns:a16="http://schemas.microsoft.com/office/drawing/2014/main" id="{B5096982-1C1D-4882-A0F9-A1C792B693DE}"/>
              </a:ext>
            </a:extLst>
          </p:cNvPr>
          <p:cNvSpPr>
            <a:spLocks noGrp="1"/>
          </p:cNvSpPr>
          <p:nvPr>
            <p:ph idx="1"/>
          </p:nvPr>
        </p:nvSpPr>
        <p:spPr/>
        <p:txBody>
          <a:bodyPr/>
          <a:lstStyle/>
          <a:p>
            <a:endParaRPr lang="da-DK" dirty="0"/>
          </a:p>
        </p:txBody>
      </p:sp>
      <p:pic>
        <p:nvPicPr>
          <p:cNvPr id="5" name="Picture 4">
            <a:extLst>
              <a:ext uri="{FF2B5EF4-FFF2-40B4-BE49-F238E27FC236}">
                <a16:creationId xmlns:a16="http://schemas.microsoft.com/office/drawing/2014/main" id="{89A9E8C9-6F5C-43F5-9DAC-AAF040693FE4}"/>
              </a:ext>
            </a:extLst>
          </p:cNvPr>
          <p:cNvPicPr>
            <a:picLocks noChangeAspect="1"/>
          </p:cNvPicPr>
          <p:nvPr/>
        </p:nvPicPr>
        <p:blipFill>
          <a:blip r:embed="rId2"/>
          <a:stretch>
            <a:fillRect/>
          </a:stretch>
        </p:blipFill>
        <p:spPr>
          <a:xfrm>
            <a:off x="663220" y="1757451"/>
            <a:ext cx="7416824" cy="24899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69316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9C165E-B3B1-4229-99EA-FB082C03B9B7}"/>
              </a:ext>
            </a:extLst>
          </p:cNvPr>
          <p:cNvSpPr>
            <a:spLocks noGrp="1"/>
          </p:cNvSpPr>
          <p:nvPr>
            <p:ph type="title"/>
          </p:nvPr>
        </p:nvSpPr>
        <p:spPr/>
        <p:txBody>
          <a:bodyPr/>
          <a:lstStyle/>
          <a:p>
            <a:r>
              <a:rPr lang="da-DK" dirty="0"/>
              <a:t>Business Intelligence </a:t>
            </a:r>
            <a:r>
              <a:rPr lang="da-DK" dirty="0" err="1"/>
              <a:t>skills</a:t>
            </a:r>
            <a:r>
              <a:rPr lang="da-DK" dirty="0"/>
              <a:t> - </a:t>
            </a:r>
            <a:r>
              <a:rPr lang="da-DK" dirty="0" err="1"/>
              <a:t>jobmarket</a:t>
            </a:r>
            <a:endParaRPr lang="da-DK" dirty="0"/>
          </a:p>
        </p:txBody>
      </p:sp>
      <p:sp>
        <p:nvSpPr>
          <p:cNvPr id="3" name="Pladsholder til indhold 2">
            <a:extLst>
              <a:ext uri="{FF2B5EF4-FFF2-40B4-BE49-F238E27FC236}">
                <a16:creationId xmlns:a16="http://schemas.microsoft.com/office/drawing/2014/main" id="{B45A94A3-DB1F-4B9B-B1F6-67E7C0B4052B}"/>
              </a:ext>
            </a:extLst>
          </p:cNvPr>
          <p:cNvSpPr>
            <a:spLocks noGrp="1"/>
          </p:cNvSpPr>
          <p:nvPr>
            <p:ph idx="1"/>
          </p:nvPr>
        </p:nvSpPr>
        <p:spPr/>
        <p:txBody>
          <a:bodyPr numCol="2">
            <a:normAutofit fontScale="85000" lnSpcReduction="20000"/>
          </a:bodyPr>
          <a:lstStyle/>
          <a:p>
            <a:r>
              <a:rPr lang="da-DK" dirty="0"/>
              <a:t>Business Intelligence Developer </a:t>
            </a:r>
          </a:p>
          <a:p>
            <a:pPr lvl="1"/>
            <a:r>
              <a:rPr lang="en-US" dirty="0"/>
              <a:t>Develop reliable and high performing data sources</a:t>
            </a:r>
          </a:p>
          <a:p>
            <a:pPr lvl="1"/>
            <a:r>
              <a:rPr lang="en-US" dirty="0"/>
              <a:t>Create front-end solutions, which enable […] organization to make faster and better decisions</a:t>
            </a:r>
          </a:p>
          <a:p>
            <a:pPr lvl="1"/>
            <a:r>
              <a:rPr lang="en-US" dirty="0"/>
              <a:t>Support and monitor our information systems</a:t>
            </a:r>
          </a:p>
          <a:p>
            <a:pPr lvl="1"/>
            <a:r>
              <a:rPr lang="en-US" dirty="0"/>
              <a:t>Suggest continuous improvements to our platforms and technologies.</a:t>
            </a:r>
            <a:endParaRPr lang="da-DK" dirty="0"/>
          </a:p>
          <a:p>
            <a:endParaRPr lang="da-DK" dirty="0"/>
          </a:p>
          <a:p>
            <a:r>
              <a:rPr lang="da-DK" dirty="0"/>
              <a:t>BI Analyst</a:t>
            </a:r>
          </a:p>
          <a:p>
            <a:pPr lvl="1"/>
            <a:r>
              <a:rPr lang="da-DK" dirty="0"/>
              <a:t>Datamanagement, </a:t>
            </a:r>
            <a:r>
              <a:rPr lang="da-DK" dirty="0" err="1"/>
              <a:t>analysis</a:t>
            </a:r>
            <a:r>
              <a:rPr lang="da-DK" dirty="0"/>
              <a:t> and BI-</a:t>
            </a:r>
            <a:r>
              <a:rPr lang="da-DK" dirty="0" err="1"/>
              <a:t>reporting</a:t>
            </a:r>
            <a:endParaRPr lang="da-DK" dirty="0"/>
          </a:p>
          <a:p>
            <a:pPr lvl="1"/>
            <a:r>
              <a:rPr lang="da-DK" dirty="0"/>
              <a:t>Microsoft </a:t>
            </a:r>
            <a:r>
              <a:rPr lang="da-DK" dirty="0" err="1"/>
              <a:t>PowerBI</a:t>
            </a:r>
            <a:r>
              <a:rPr lang="da-DK" dirty="0"/>
              <a:t> or </a:t>
            </a:r>
            <a:r>
              <a:rPr lang="da-DK" dirty="0" err="1"/>
              <a:t>similar</a:t>
            </a:r>
            <a:r>
              <a:rPr lang="da-DK" dirty="0"/>
              <a:t> </a:t>
            </a:r>
            <a:r>
              <a:rPr lang="da-DK" dirty="0" err="1"/>
              <a:t>reporting</a:t>
            </a:r>
            <a:r>
              <a:rPr lang="da-DK" dirty="0"/>
              <a:t> </a:t>
            </a:r>
            <a:r>
              <a:rPr lang="da-DK" dirty="0" err="1"/>
              <a:t>tool</a:t>
            </a:r>
            <a:endParaRPr lang="da-DK" dirty="0"/>
          </a:p>
          <a:p>
            <a:pPr lvl="1"/>
            <a:r>
              <a:rPr lang="da-DK" dirty="0" err="1"/>
              <a:t>Principles</a:t>
            </a:r>
            <a:r>
              <a:rPr lang="da-DK" dirty="0"/>
              <a:t> </a:t>
            </a:r>
            <a:r>
              <a:rPr lang="da-DK" dirty="0" err="1"/>
              <a:t>behind</a:t>
            </a:r>
            <a:r>
              <a:rPr lang="da-DK" dirty="0"/>
              <a:t> datamanagement, </a:t>
            </a:r>
            <a:r>
              <a:rPr lang="da-DK" dirty="0" err="1"/>
              <a:t>datamodelling</a:t>
            </a:r>
            <a:r>
              <a:rPr lang="da-DK" dirty="0"/>
              <a:t> and </a:t>
            </a:r>
            <a:r>
              <a:rPr lang="da-DK" dirty="0" err="1"/>
              <a:t>reporting</a:t>
            </a:r>
            <a:r>
              <a:rPr lang="da-DK" dirty="0"/>
              <a:t> solutions</a:t>
            </a:r>
          </a:p>
          <a:p>
            <a:pPr lvl="1"/>
            <a:r>
              <a:rPr lang="da-DK" dirty="0"/>
              <a:t>Value of datadriven decisions</a:t>
            </a:r>
          </a:p>
          <a:p>
            <a:pPr lvl="1"/>
            <a:r>
              <a:rPr lang="da-DK" dirty="0" err="1"/>
              <a:t>Ability</a:t>
            </a:r>
            <a:r>
              <a:rPr lang="da-DK" dirty="0"/>
              <a:t> to </a:t>
            </a:r>
            <a:r>
              <a:rPr lang="da-DK" dirty="0" err="1"/>
              <a:t>empathise</a:t>
            </a:r>
            <a:r>
              <a:rPr lang="da-DK" dirty="0"/>
              <a:t> with end-user to give </a:t>
            </a:r>
            <a:r>
              <a:rPr lang="da-DK" dirty="0" err="1"/>
              <a:t>best</a:t>
            </a:r>
            <a:r>
              <a:rPr lang="da-DK" dirty="0"/>
              <a:t> </a:t>
            </a:r>
            <a:r>
              <a:rPr lang="da-DK" dirty="0" err="1"/>
              <a:t>possible</a:t>
            </a:r>
            <a:r>
              <a:rPr lang="da-DK" dirty="0"/>
              <a:t> support</a:t>
            </a:r>
          </a:p>
          <a:p>
            <a:r>
              <a:rPr lang="da-DK" dirty="0"/>
              <a:t>BI Consultant</a:t>
            </a:r>
          </a:p>
          <a:p>
            <a:pPr lvl="1"/>
            <a:r>
              <a:rPr lang="da-DK" dirty="0"/>
              <a:t>MS SQL server</a:t>
            </a:r>
          </a:p>
          <a:p>
            <a:pPr lvl="1"/>
            <a:r>
              <a:rPr lang="da-DK" dirty="0"/>
              <a:t>Business </a:t>
            </a:r>
            <a:r>
              <a:rPr lang="da-DK" dirty="0" err="1"/>
              <a:t>acumen</a:t>
            </a:r>
            <a:endParaRPr lang="da-DK" dirty="0"/>
          </a:p>
          <a:p>
            <a:pPr lvl="1"/>
            <a:r>
              <a:rPr lang="da-DK" dirty="0" err="1"/>
              <a:t>Extroverted</a:t>
            </a:r>
            <a:endParaRPr lang="da-DK" dirty="0"/>
          </a:p>
          <a:p>
            <a:pPr lvl="1"/>
            <a:r>
              <a:rPr lang="da-DK" dirty="0" err="1"/>
              <a:t>Structured</a:t>
            </a:r>
            <a:endParaRPr lang="da-DK" dirty="0"/>
          </a:p>
          <a:p>
            <a:pPr lvl="1"/>
            <a:r>
              <a:rPr lang="da-DK" dirty="0"/>
              <a:t>Language </a:t>
            </a:r>
            <a:r>
              <a:rPr lang="da-DK" dirty="0" err="1"/>
              <a:t>skills</a:t>
            </a:r>
            <a:endParaRPr lang="da-DK" dirty="0"/>
          </a:p>
          <a:p>
            <a:pPr lvl="1"/>
            <a:r>
              <a:rPr lang="da-DK" dirty="0"/>
              <a:t>Motivation</a:t>
            </a:r>
          </a:p>
          <a:p>
            <a:pPr lvl="1"/>
            <a:endParaRPr lang="da-DK" dirty="0"/>
          </a:p>
          <a:p>
            <a:r>
              <a:rPr lang="da-DK" dirty="0"/>
              <a:t>Business Intelligence Specialist</a:t>
            </a:r>
          </a:p>
          <a:p>
            <a:pPr lvl="1"/>
            <a:r>
              <a:rPr lang="en-US" dirty="0"/>
              <a:t>Strong knowledge of Power BI and DAX (potentially expert in similar front-end BI tools) </a:t>
            </a:r>
          </a:p>
          <a:p>
            <a:pPr lvl="1"/>
            <a:r>
              <a:rPr lang="en-US" dirty="0"/>
              <a:t>Knowledge of SQL and data modelling (interest in backend an advantage)</a:t>
            </a:r>
          </a:p>
          <a:p>
            <a:pPr lvl="1"/>
            <a:r>
              <a:rPr lang="en-US" dirty="0"/>
              <a:t>A good understanding of systems and data flows</a:t>
            </a:r>
          </a:p>
          <a:p>
            <a:pPr lvl="1"/>
            <a:r>
              <a:rPr lang="en-US" dirty="0"/>
              <a:t>Ambition to engage on a steep learning curve </a:t>
            </a:r>
            <a:endParaRPr lang="da-DK" dirty="0"/>
          </a:p>
        </p:txBody>
      </p:sp>
    </p:spTree>
    <p:extLst>
      <p:ext uri="{BB962C8B-B14F-4D97-AF65-F5344CB8AC3E}">
        <p14:creationId xmlns:p14="http://schemas.microsoft.com/office/powerpoint/2010/main" val="1418590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B42EC-C09A-460F-B211-B5F2F86B36E8}"/>
              </a:ext>
            </a:extLst>
          </p:cNvPr>
          <p:cNvSpPr>
            <a:spLocks noGrp="1"/>
          </p:cNvSpPr>
          <p:nvPr>
            <p:ph type="title"/>
          </p:nvPr>
        </p:nvSpPr>
        <p:spPr/>
        <p:txBody>
          <a:bodyPr/>
          <a:lstStyle/>
          <a:p>
            <a:r>
              <a:rPr lang="da-DK" dirty="0"/>
              <a:t>DELTA model</a:t>
            </a:r>
          </a:p>
        </p:txBody>
      </p:sp>
      <p:sp>
        <p:nvSpPr>
          <p:cNvPr id="3" name="Pladsholder til indhold 2">
            <a:extLst>
              <a:ext uri="{FF2B5EF4-FFF2-40B4-BE49-F238E27FC236}">
                <a16:creationId xmlns:a16="http://schemas.microsoft.com/office/drawing/2014/main" id="{A01B4D35-66CF-41E8-AF88-24EAAA0C06B7}"/>
              </a:ext>
            </a:extLst>
          </p:cNvPr>
          <p:cNvSpPr>
            <a:spLocks noGrp="1"/>
          </p:cNvSpPr>
          <p:nvPr>
            <p:ph idx="1"/>
          </p:nvPr>
        </p:nvSpPr>
        <p:spPr/>
        <p:txBody>
          <a:bodyPr>
            <a:normAutofit fontScale="85000" lnSpcReduction="20000"/>
          </a:bodyPr>
          <a:lstStyle/>
          <a:p>
            <a:r>
              <a:rPr lang="en-US" dirty="0"/>
              <a:t>Data</a:t>
            </a:r>
          </a:p>
          <a:p>
            <a:pPr lvl="1"/>
            <a:r>
              <a:rPr lang="en-US" dirty="0"/>
              <a:t>Integrated, high-quality, and easily accessible data. </a:t>
            </a:r>
          </a:p>
          <a:p>
            <a:r>
              <a:rPr lang="en-US" dirty="0"/>
              <a:t>Enterprise</a:t>
            </a:r>
          </a:p>
          <a:p>
            <a:pPr lvl="1"/>
            <a:r>
              <a:rPr lang="en-US" dirty="0"/>
              <a:t>Manage analytics resources—including data, technology, and analysts—in a coordinated fashion across the enterprise.</a:t>
            </a:r>
          </a:p>
          <a:p>
            <a:r>
              <a:rPr lang="en-US" dirty="0"/>
              <a:t>Leadership</a:t>
            </a:r>
          </a:p>
          <a:p>
            <a:pPr lvl="1"/>
            <a:r>
              <a:rPr lang="en-US" dirty="0"/>
              <a:t>Senior leadership commitment.</a:t>
            </a:r>
          </a:p>
          <a:p>
            <a:r>
              <a:rPr lang="en-US" dirty="0"/>
              <a:t>Targets</a:t>
            </a:r>
          </a:p>
          <a:p>
            <a:pPr lvl="1"/>
            <a:r>
              <a:rPr lang="en-US" dirty="0"/>
              <a:t>First deep, then broad</a:t>
            </a:r>
          </a:p>
          <a:p>
            <a:r>
              <a:rPr lang="en-US" dirty="0"/>
              <a:t>Analysts	</a:t>
            </a:r>
          </a:p>
          <a:p>
            <a:pPr lvl="1"/>
            <a:r>
              <a:rPr lang="en-US" dirty="0"/>
              <a:t>Hire and train high-quality quantitative analysts.</a:t>
            </a:r>
          </a:p>
          <a:p>
            <a:pPr lvl="1"/>
            <a:endParaRPr lang="en-US" dirty="0"/>
          </a:p>
          <a:p>
            <a:r>
              <a:rPr lang="en-US" dirty="0">
                <a:solidFill>
                  <a:schemeClr val="bg1">
                    <a:lumMod val="50000"/>
                  </a:schemeClr>
                </a:solidFill>
              </a:rPr>
              <a:t>Technology</a:t>
            </a:r>
          </a:p>
          <a:p>
            <a:pPr lvl="1"/>
            <a:r>
              <a:rPr lang="en-US" dirty="0">
                <a:solidFill>
                  <a:schemeClr val="bg1">
                    <a:lumMod val="50000"/>
                  </a:schemeClr>
                </a:solidFill>
              </a:rPr>
              <a:t>Adoption of new technological approaches to managing and analyzing data</a:t>
            </a:r>
          </a:p>
          <a:p>
            <a:r>
              <a:rPr lang="en-US" dirty="0">
                <a:solidFill>
                  <a:schemeClr val="bg1">
                    <a:lumMod val="50000"/>
                  </a:schemeClr>
                </a:solidFill>
              </a:rPr>
              <a:t>Analytics techniques	</a:t>
            </a:r>
          </a:p>
          <a:p>
            <a:pPr lvl="1"/>
            <a:r>
              <a:rPr lang="en-US" dirty="0">
                <a:solidFill>
                  <a:schemeClr val="bg1">
                    <a:lumMod val="50000"/>
                  </a:schemeClr>
                </a:solidFill>
              </a:rPr>
              <a:t>Sophistication and diversity</a:t>
            </a:r>
          </a:p>
          <a:p>
            <a:pPr lvl="1"/>
            <a:endParaRPr lang="en-US" dirty="0"/>
          </a:p>
          <a:p>
            <a:pPr lvl="1"/>
            <a:endParaRPr lang="en-US" dirty="0"/>
          </a:p>
          <a:p>
            <a:pPr lvl="1"/>
            <a:endParaRPr lang="da-DK" dirty="0"/>
          </a:p>
        </p:txBody>
      </p:sp>
    </p:spTree>
    <p:extLst>
      <p:ext uri="{BB962C8B-B14F-4D97-AF65-F5344CB8AC3E}">
        <p14:creationId xmlns:p14="http://schemas.microsoft.com/office/powerpoint/2010/main" val="2477372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DAF030-7074-4E72-9214-0013FD440A2F}"/>
              </a:ext>
            </a:extLst>
          </p:cNvPr>
          <p:cNvSpPr>
            <a:spLocks noGrp="1"/>
          </p:cNvSpPr>
          <p:nvPr>
            <p:ph type="title"/>
          </p:nvPr>
        </p:nvSpPr>
        <p:spPr/>
        <p:txBody>
          <a:bodyPr/>
          <a:lstStyle/>
          <a:p>
            <a:r>
              <a:rPr lang="da-DK" dirty="0" err="1"/>
              <a:t>Analytical</a:t>
            </a:r>
            <a:r>
              <a:rPr lang="da-DK" dirty="0"/>
              <a:t> </a:t>
            </a:r>
            <a:r>
              <a:rPr lang="da-DK" dirty="0" err="1"/>
              <a:t>capability</a:t>
            </a:r>
            <a:endParaRPr lang="da-DK" dirty="0"/>
          </a:p>
        </p:txBody>
      </p:sp>
      <p:sp>
        <p:nvSpPr>
          <p:cNvPr id="3" name="Pladsholder til indhold 2">
            <a:extLst>
              <a:ext uri="{FF2B5EF4-FFF2-40B4-BE49-F238E27FC236}">
                <a16:creationId xmlns:a16="http://schemas.microsoft.com/office/drawing/2014/main" id="{59362F2B-6B9C-4776-9949-452037B5160A}"/>
              </a:ext>
            </a:extLst>
          </p:cNvPr>
          <p:cNvSpPr>
            <a:spLocks noGrp="1"/>
          </p:cNvSpPr>
          <p:nvPr>
            <p:ph idx="1"/>
          </p:nvPr>
        </p:nvSpPr>
        <p:spPr>
          <a:xfrm>
            <a:off x="464917" y="1564672"/>
            <a:ext cx="5727540" cy="5189156"/>
          </a:xfrm>
        </p:spPr>
        <p:txBody>
          <a:bodyPr>
            <a:normAutofit fontScale="92500" lnSpcReduction="20000"/>
          </a:bodyPr>
          <a:lstStyle/>
          <a:p>
            <a:r>
              <a:rPr lang="en-US" dirty="0"/>
              <a:t>Barneys VRIO framework:</a:t>
            </a:r>
          </a:p>
          <a:p>
            <a:pPr lvl="1"/>
            <a:r>
              <a:rPr lang="en-US" dirty="0"/>
              <a:t>Valuable</a:t>
            </a:r>
          </a:p>
          <a:p>
            <a:pPr lvl="1"/>
            <a:r>
              <a:rPr lang="en-US" dirty="0"/>
              <a:t>Rare</a:t>
            </a:r>
          </a:p>
          <a:p>
            <a:pPr lvl="1"/>
            <a:r>
              <a:rPr lang="en-US" dirty="0"/>
              <a:t>Inimitable</a:t>
            </a:r>
          </a:p>
          <a:p>
            <a:pPr lvl="1"/>
            <a:r>
              <a:rPr lang="en-US" b="1" dirty="0"/>
              <a:t>Organized</a:t>
            </a:r>
          </a:p>
          <a:p>
            <a:pPr lvl="1"/>
            <a:endParaRPr lang="en-US" dirty="0"/>
          </a:p>
          <a:p>
            <a:pPr lvl="1"/>
            <a:endParaRPr lang="en-US" dirty="0"/>
          </a:p>
          <a:p>
            <a:r>
              <a:rPr lang="en-US" dirty="0"/>
              <a:t>If resources are not valuable, rare, inimitable, then what remains is how your organize your firm to take advantages of </a:t>
            </a:r>
            <a:r>
              <a:rPr lang="da-DK" dirty="0" err="1"/>
              <a:t>commoditized</a:t>
            </a:r>
            <a:r>
              <a:rPr lang="da-DK" dirty="0"/>
              <a:t> </a:t>
            </a:r>
            <a:r>
              <a:rPr lang="da-DK" dirty="0" err="1"/>
              <a:t>resources</a:t>
            </a:r>
            <a:r>
              <a:rPr lang="da-DK" dirty="0"/>
              <a:t>.</a:t>
            </a:r>
          </a:p>
          <a:p>
            <a:endParaRPr lang="en-US" b="1" dirty="0"/>
          </a:p>
          <a:p>
            <a:r>
              <a:rPr lang="en-US" dirty="0"/>
              <a:t>Analytics capability can help you compete.</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da-DK" dirty="0"/>
          </a:p>
          <a:p>
            <a:pPr lvl="1"/>
            <a:endParaRPr lang="en-US" dirty="0"/>
          </a:p>
          <a:p>
            <a:pPr lvl="1"/>
            <a:endParaRPr lang="en-US" dirty="0"/>
          </a:p>
          <a:p>
            <a:pPr lvl="1"/>
            <a:endParaRPr lang="en-US" dirty="0"/>
          </a:p>
          <a:p>
            <a:pPr lvl="1"/>
            <a:endParaRPr lang="en-US" dirty="0"/>
          </a:p>
          <a:p>
            <a:pPr lvl="1"/>
            <a:endParaRPr lang="en-US" dirty="0"/>
          </a:p>
          <a:p>
            <a:pPr lvl="1"/>
            <a:endParaRPr lang="da-DK" dirty="0"/>
          </a:p>
        </p:txBody>
      </p:sp>
      <p:pic>
        <p:nvPicPr>
          <p:cNvPr id="4" name="Billede 3">
            <a:extLst>
              <a:ext uri="{FF2B5EF4-FFF2-40B4-BE49-F238E27FC236}">
                <a16:creationId xmlns:a16="http://schemas.microsoft.com/office/drawing/2014/main" id="{55B7BA26-D63D-4DA8-B116-81967039A08B}"/>
              </a:ext>
            </a:extLst>
          </p:cNvPr>
          <p:cNvPicPr>
            <a:picLocks noChangeAspect="1"/>
          </p:cNvPicPr>
          <p:nvPr/>
        </p:nvPicPr>
        <p:blipFill>
          <a:blip r:embed="rId2"/>
          <a:stretch>
            <a:fillRect/>
          </a:stretch>
        </p:blipFill>
        <p:spPr>
          <a:xfrm>
            <a:off x="6192457" y="1429735"/>
            <a:ext cx="5550954" cy="4815766"/>
          </a:xfrm>
          <a:prstGeom prst="rect">
            <a:avLst/>
          </a:prstGeom>
        </p:spPr>
      </p:pic>
    </p:spTree>
    <p:extLst>
      <p:ext uri="{BB962C8B-B14F-4D97-AF65-F5344CB8AC3E}">
        <p14:creationId xmlns:p14="http://schemas.microsoft.com/office/powerpoint/2010/main" val="3403039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EAB895-E3B6-49F0-82BF-7AC33E9314D4}"/>
              </a:ext>
            </a:extLst>
          </p:cNvPr>
          <p:cNvSpPr>
            <a:spLocks noGrp="1"/>
          </p:cNvSpPr>
          <p:nvPr>
            <p:ph type="title"/>
          </p:nvPr>
        </p:nvSpPr>
        <p:spPr/>
        <p:txBody>
          <a:bodyPr/>
          <a:lstStyle/>
          <a:p>
            <a:r>
              <a:rPr lang="da-DK" dirty="0" err="1"/>
              <a:t>Maturity</a:t>
            </a:r>
            <a:r>
              <a:rPr lang="da-DK" dirty="0"/>
              <a:t> model</a:t>
            </a:r>
          </a:p>
        </p:txBody>
      </p:sp>
      <p:sp>
        <p:nvSpPr>
          <p:cNvPr id="3" name="Pladsholder til indhold 2">
            <a:extLst>
              <a:ext uri="{FF2B5EF4-FFF2-40B4-BE49-F238E27FC236}">
                <a16:creationId xmlns:a16="http://schemas.microsoft.com/office/drawing/2014/main" id="{3CF3D7B1-0AAA-40CD-A816-2C61508D42B3}"/>
              </a:ext>
            </a:extLst>
          </p:cNvPr>
          <p:cNvSpPr>
            <a:spLocks noGrp="1"/>
          </p:cNvSpPr>
          <p:nvPr>
            <p:ph idx="1"/>
          </p:nvPr>
        </p:nvSpPr>
        <p:spPr/>
        <p:txBody>
          <a:bodyPr/>
          <a:lstStyle/>
          <a:p>
            <a:endParaRPr lang="da-DK"/>
          </a:p>
        </p:txBody>
      </p:sp>
      <p:pic>
        <p:nvPicPr>
          <p:cNvPr id="4" name="Billede 3">
            <a:extLst>
              <a:ext uri="{FF2B5EF4-FFF2-40B4-BE49-F238E27FC236}">
                <a16:creationId xmlns:a16="http://schemas.microsoft.com/office/drawing/2014/main" id="{1C4E80BE-4E0F-43CC-BE04-8479A37DA581}"/>
              </a:ext>
            </a:extLst>
          </p:cNvPr>
          <p:cNvPicPr>
            <a:picLocks noChangeAspect="1"/>
          </p:cNvPicPr>
          <p:nvPr/>
        </p:nvPicPr>
        <p:blipFill>
          <a:blip r:embed="rId2"/>
          <a:stretch>
            <a:fillRect/>
          </a:stretch>
        </p:blipFill>
        <p:spPr>
          <a:xfrm>
            <a:off x="8773197" y="3831157"/>
            <a:ext cx="3390662" cy="2723879"/>
          </a:xfrm>
          <a:prstGeom prst="rect">
            <a:avLst/>
          </a:prstGeom>
        </p:spPr>
      </p:pic>
      <p:pic>
        <p:nvPicPr>
          <p:cNvPr id="5" name="Billede 4">
            <a:extLst>
              <a:ext uri="{FF2B5EF4-FFF2-40B4-BE49-F238E27FC236}">
                <a16:creationId xmlns:a16="http://schemas.microsoft.com/office/drawing/2014/main" id="{A350C663-D216-41FA-9C03-880D634DAE5E}"/>
              </a:ext>
            </a:extLst>
          </p:cNvPr>
          <p:cNvPicPr>
            <a:picLocks noChangeAspect="1"/>
          </p:cNvPicPr>
          <p:nvPr/>
        </p:nvPicPr>
        <p:blipFill>
          <a:blip r:embed="rId3"/>
          <a:stretch>
            <a:fillRect/>
          </a:stretch>
        </p:blipFill>
        <p:spPr>
          <a:xfrm>
            <a:off x="360012" y="1564672"/>
            <a:ext cx="8849960" cy="3820058"/>
          </a:xfrm>
          <a:prstGeom prst="rect">
            <a:avLst/>
          </a:prstGeom>
        </p:spPr>
      </p:pic>
    </p:spTree>
    <p:extLst>
      <p:ext uri="{BB962C8B-B14F-4D97-AF65-F5344CB8AC3E}">
        <p14:creationId xmlns:p14="http://schemas.microsoft.com/office/powerpoint/2010/main" val="4292729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3A6041-356A-44C7-B952-02818DAD6C71}"/>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6D93AC64-E22E-43C8-92C4-2FFA0280B3D1}"/>
              </a:ext>
            </a:extLst>
          </p:cNvPr>
          <p:cNvSpPr>
            <a:spLocks noGrp="1"/>
          </p:cNvSpPr>
          <p:nvPr>
            <p:ph idx="1"/>
          </p:nvPr>
        </p:nvSpPr>
        <p:spPr/>
        <p:txBody>
          <a:bodyPr/>
          <a:lstStyle/>
          <a:p>
            <a:endParaRPr lang="da-DK"/>
          </a:p>
        </p:txBody>
      </p:sp>
      <p:pic>
        <p:nvPicPr>
          <p:cNvPr id="4" name="Billede 3">
            <a:extLst>
              <a:ext uri="{FF2B5EF4-FFF2-40B4-BE49-F238E27FC236}">
                <a16:creationId xmlns:a16="http://schemas.microsoft.com/office/drawing/2014/main" id="{4EFFDE2F-F8AF-451F-8695-5A869B564D90}"/>
              </a:ext>
            </a:extLst>
          </p:cNvPr>
          <p:cNvPicPr>
            <a:picLocks noChangeAspect="1"/>
          </p:cNvPicPr>
          <p:nvPr/>
        </p:nvPicPr>
        <p:blipFill>
          <a:blip r:embed="rId2"/>
          <a:stretch>
            <a:fillRect/>
          </a:stretch>
        </p:blipFill>
        <p:spPr>
          <a:xfrm>
            <a:off x="0" y="1503706"/>
            <a:ext cx="12192000" cy="3850587"/>
          </a:xfrm>
          <a:prstGeom prst="rect">
            <a:avLst/>
          </a:prstGeom>
        </p:spPr>
      </p:pic>
    </p:spTree>
    <p:extLst>
      <p:ext uri="{BB962C8B-B14F-4D97-AF65-F5344CB8AC3E}">
        <p14:creationId xmlns:p14="http://schemas.microsoft.com/office/powerpoint/2010/main" val="4230610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F4DAC-6E45-4751-83D7-F3C97B4DBB54}"/>
              </a:ext>
            </a:extLst>
          </p:cNvPr>
          <p:cNvSpPr>
            <a:spLocks noGrp="1"/>
          </p:cNvSpPr>
          <p:nvPr>
            <p:ph type="title"/>
          </p:nvPr>
        </p:nvSpPr>
        <p:spPr/>
        <p:txBody>
          <a:bodyPr/>
          <a:lstStyle/>
          <a:p>
            <a:r>
              <a:rPr lang="da-DK" dirty="0"/>
              <a:t>Quick </a:t>
            </a:r>
            <a:r>
              <a:rPr lang="da-DK" dirty="0" err="1"/>
              <a:t>introduction</a:t>
            </a:r>
            <a:r>
              <a:rPr lang="da-DK" dirty="0"/>
              <a:t> to </a:t>
            </a:r>
            <a:r>
              <a:rPr lang="da-DK"/>
              <a:t>PowerBI</a:t>
            </a:r>
          </a:p>
        </p:txBody>
      </p:sp>
      <p:sp>
        <p:nvSpPr>
          <p:cNvPr id="3" name="Pladsholder til indhold 2">
            <a:extLst>
              <a:ext uri="{FF2B5EF4-FFF2-40B4-BE49-F238E27FC236}">
                <a16:creationId xmlns:a16="http://schemas.microsoft.com/office/drawing/2014/main" id="{2A8B5D49-E790-4603-980C-7D13F393BF7B}"/>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585809824"/>
      </p:ext>
    </p:extLst>
  </p:cSld>
  <p:clrMapOvr>
    <a:masterClrMapping/>
  </p:clrMapOvr>
</p:sld>
</file>

<file path=ppt/theme/theme1.xml><?xml version="1.0" encoding="utf-8"?>
<a:theme xmlns:a="http://schemas.openxmlformats.org/drawingml/2006/main" name="VIA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VIATheme">
      <a:majorFont>
        <a:latin typeface="Segoe UI"/>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ATheme" id="{7D3BF40C-406B-4625-AD39-296BD4D289F7}" vid="{0D330F8A-946C-497F-BE8E-25105B468E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VIATheme</Template>
  <TotalTime>7741</TotalTime>
  <Words>863</Words>
  <Application>Microsoft Office PowerPoint</Application>
  <PresentationFormat>Widescreen</PresentationFormat>
  <Paragraphs>185</Paragraphs>
  <Slides>22</Slides>
  <Notes>2</Notes>
  <HiddenSlides>2</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22</vt:i4>
      </vt:variant>
    </vt:vector>
  </HeadingPairs>
  <TitlesOfParts>
    <vt:vector size="27" baseType="lpstr">
      <vt:lpstr>Arial</vt:lpstr>
      <vt:lpstr>Calibri</vt:lpstr>
      <vt:lpstr>Segoe UI</vt:lpstr>
      <vt:lpstr>Segoe UI Light</vt:lpstr>
      <vt:lpstr>VIATheme</vt:lpstr>
      <vt:lpstr>Business Intelligence</vt:lpstr>
      <vt:lpstr>Agenda</vt:lpstr>
      <vt:lpstr>Teacher</vt:lpstr>
      <vt:lpstr>Course description</vt:lpstr>
      <vt:lpstr>Expectations</vt:lpstr>
      <vt:lpstr>Course book</vt:lpstr>
      <vt:lpstr>Adventure Works</vt:lpstr>
      <vt:lpstr>Course Overview</vt:lpstr>
      <vt:lpstr>Primary tool: PowerBI</vt:lpstr>
      <vt:lpstr>PowerBI Desktop</vt:lpstr>
      <vt:lpstr>Format</vt:lpstr>
      <vt:lpstr>Course Plan</vt:lpstr>
      <vt:lpstr>Weekly deliverables</vt:lpstr>
      <vt:lpstr>Exam - Requirements</vt:lpstr>
      <vt:lpstr>Exam - Requirements</vt:lpstr>
      <vt:lpstr>What is Business Intelligence?</vt:lpstr>
      <vt:lpstr>Business Intelligence skills - jobmarket</vt:lpstr>
      <vt:lpstr>DELTA model</vt:lpstr>
      <vt:lpstr>Analytical capability</vt:lpstr>
      <vt:lpstr>Maturity model</vt:lpstr>
      <vt:lpstr>PowerPoint-præsentation</vt:lpstr>
      <vt:lpstr>Quick introduction to PowerBI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Astrid Hanghøj (AHAN) | VIA</dc:creator>
  <cp:lastModifiedBy>Astrid Hanghøj (AHAN) | VIA</cp:lastModifiedBy>
  <cp:revision>402</cp:revision>
  <dcterms:created xsi:type="dcterms:W3CDTF">2021-08-03T08:44:09Z</dcterms:created>
  <dcterms:modified xsi:type="dcterms:W3CDTF">2023-03-17T08:03:59Z</dcterms:modified>
</cp:coreProperties>
</file>