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webextensions/webextension1.xml" ContentType="application/vnd.ms-office.webextension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311" r:id="rId3"/>
    <p:sldId id="338" r:id="rId4"/>
    <p:sldId id="340" r:id="rId5"/>
    <p:sldId id="343" r:id="rId6"/>
    <p:sldId id="345" r:id="rId7"/>
    <p:sldId id="339" r:id="rId8"/>
    <p:sldId id="330" r:id="rId9"/>
    <p:sldId id="316" r:id="rId10"/>
    <p:sldId id="337" r:id="rId11"/>
    <p:sldId id="332" r:id="rId12"/>
    <p:sldId id="334" r:id="rId13"/>
    <p:sldId id="335" r:id="rId14"/>
    <p:sldId id="333" r:id="rId15"/>
    <p:sldId id="317" r:id="rId16"/>
    <p:sldId id="344" r:id="rId17"/>
    <p:sldId id="346" r:id="rId18"/>
    <p:sldId id="341" r:id="rId19"/>
    <p:sldId id="347" r:id="rId2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54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59B23C-8BB5-4AEB-8338-D7985F94F197}" v="3" dt="2026-04-27T07:30:10.1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2" autoAdjust="0"/>
    <p:restoredTop sz="86681" autoAdjust="0"/>
  </p:normalViewPr>
  <p:slideViewPr>
    <p:cSldViewPr snapToGrid="0">
      <p:cViewPr varScale="1">
        <p:scale>
          <a:sx n="71" d="100"/>
          <a:sy n="71" d="100"/>
        </p:scale>
        <p:origin x="113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strid Hanghøj (AHAN) | VIA" userId="a0d5ab48-30ff-4abc-b966-2b6ba2c547f2" providerId="ADAL" clId="{7A0D2F8D-BA12-479D-B27A-664D7A6120B8}"/>
    <pc:docChg chg="undo redo custSel modSld">
      <pc:chgData name="Astrid Hanghøj (AHAN) | VIA" userId="a0d5ab48-30ff-4abc-b966-2b6ba2c547f2" providerId="ADAL" clId="{7A0D2F8D-BA12-479D-B27A-664D7A6120B8}" dt="2026-04-27T07:29:24.031" v="216" actId="20577"/>
      <pc:docMkLst>
        <pc:docMk/>
      </pc:docMkLst>
      <pc:sldChg chg="modSp mod">
        <pc:chgData name="Astrid Hanghøj (AHAN) | VIA" userId="a0d5ab48-30ff-4abc-b966-2b6ba2c547f2" providerId="ADAL" clId="{7A0D2F8D-BA12-479D-B27A-664D7A6120B8}" dt="2026-04-16T07:51:51.522" v="0" actId="20577"/>
        <pc:sldMkLst>
          <pc:docMk/>
          <pc:sldMk cId="4119830140" sldId="256"/>
        </pc:sldMkLst>
        <pc:spChg chg="mod">
          <ac:chgData name="Astrid Hanghøj (AHAN) | VIA" userId="a0d5ab48-30ff-4abc-b966-2b6ba2c547f2" providerId="ADAL" clId="{7A0D2F8D-BA12-479D-B27A-664D7A6120B8}" dt="2026-04-16T07:51:51.522" v="0" actId="20577"/>
          <ac:spMkLst>
            <pc:docMk/>
            <pc:sldMk cId="4119830140" sldId="256"/>
            <ac:spMk id="3" creationId="{5FD49C0C-2E88-4378-8390-ED103D924B41}"/>
          </ac:spMkLst>
        </pc:spChg>
      </pc:sldChg>
      <pc:sldChg chg="delSp modSp mod">
        <pc:chgData name="Astrid Hanghøj (AHAN) | VIA" userId="a0d5ab48-30ff-4abc-b966-2b6ba2c547f2" providerId="ADAL" clId="{7A0D2F8D-BA12-479D-B27A-664D7A6120B8}" dt="2026-04-27T07:27:35.001" v="153" actId="113"/>
        <pc:sldMkLst>
          <pc:docMk/>
          <pc:sldMk cId="2800913025" sldId="330"/>
        </pc:sldMkLst>
        <pc:spChg chg="del">
          <ac:chgData name="Astrid Hanghøj (AHAN) | VIA" userId="a0d5ab48-30ff-4abc-b966-2b6ba2c547f2" providerId="ADAL" clId="{7A0D2F8D-BA12-479D-B27A-664D7A6120B8}" dt="2026-04-27T07:26:10.038" v="145" actId="478"/>
          <ac:spMkLst>
            <pc:docMk/>
            <pc:sldMk cId="2800913025" sldId="330"/>
            <ac:spMk id="3" creationId="{E24FF779-27E6-99BF-596B-D9868E33B7EB}"/>
          </ac:spMkLst>
        </pc:spChg>
        <pc:spChg chg="mod">
          <ac:chgData name="Astrid Hanghøj (AHAN) | VIA" userId="a0d5ab48-30ff-4abc-b966-2b6ba2c547f2" providerId="ADAL" clId="{7A0D2F8D-BA12-479D-B27A-664D7A6120B8}" dt="2026-04-27T07:26:40.449" v="150" actId="113"/>
          <ac:spMkLst>
            <pc:docMk/>
            <pc:sldMk cId="2800913025" sldId="330"/>
            <ac:spMk id="4" creationId="{70E49B24-A87C-62F5-E5CD-1F9294FBE06C}"/>
          </ac:spMkLst>
        </pc:spChg>
        <pc:spChg chg="mod">
          <ac:chgData name="Astrid Hanghøj (AHAN) | VIA" userId="a0d5ab48-30ff-4abc-b966-2b6ba2c547f2" providerId="ADAL" clId="{7A0D2F8D-BA12-479D-B27A-664D7A6120B8}" dt="2026-04-27T07:26:40.449" v="150" actId="113"/>
          <ac:spMkLst>
            <pc:docMk/>
            <pc:sldMk cId="2800913025" sldId="330"/>
            <ac:spMk id="5" creationId="{F2FDCBA7-E412-EE14-BAEB-E442D45255C4}"/>
          </ac:spMkLst>
        </pc:spChg>
        <pc:spChg chg="mod">
          <ac:chgData name="Astrid Hanghøj (AHAN) | VIA" userId="a0d5ab48-30ff-4abc-b966-2b6ba2c547f2" providerId="ADAL" clId="{7A0D2F8D-BA12-479D-B27A-664D7A6120B8}" dt="2026-04-27T07:26:40.449" v="150" actId="113"/>
          <ac:spMkLst>
            <pc:docMk/>
            <pc:sldMk cId="2800913025" sldId="330"/>
            <ac:spMk id="2050" creationId="{17114038-A31A-B07A-8B12-9E4407E0CE6E}"/>
          </ac:spMkLst>
        </pc:spChg>
        <pc:spChg chg="mod">
          <ac:chgData name="Astrid Hanghøj (AHAN) | VIA" userId="a0d5ab48-30ff-4abc-b966-2b6ba2c547f2" providerId="ADAL" clId="{7A0D2F8D-BA12-479D-B27A-664D7A6120B8}" dt="2026-04-27T07:26:40.449" v="150" actId="113"/>
          <ac:spMkLst>
            <pc:docMk/>
            <pc:sldMk cId="2800913025" sldId="330"/>
            <ac:spMk id="2088" creationId="{C5912137-B4B5-EC30-3B2E-EBD076B434B8}"/>
          </ac:spMkLst>
        </pc:spChg>
        <pc:spChg chg="mod">
          <ac:chgData name="Astrid Hanghøj (AHAN) | VIA" userId="a0d5ab48-30ff-4abc-b966-2b6ba2c547f2" providerId="ADAL" clId="{7A0D2F8D-BA12-479D-B27A-664D7A6120B8}" dt="2026-04-27T07:27:35.001" v="153" actId="113"/>
          <ac:spMkLst>
            <pc:docMk/>
            <pc:sldMk cId="2800913025" sldId="330"/>
            <ac:spMk id="2089" creationId="{621BF399-C3FE-7A1C-7336-B44A621ECCAF}"/>
          </ac:spMkLst>
        </pc:spChg>
        <pc:spChg chg="mod">
          <ac:chgData name="Astrid Hanghøj (AHAN) | VIA" userId="a0d5ab48-30ff-4abc-b966-2b6ba2c547f2" providerId="ADAL" clId="{7A0D2F8D-BA12-479D-B27A-664D7A6120B8}" dt="2026-04-27T07:27:35.001" v="153" actId="113"/>
          <ac:spMkLst>
            <pc:docMk/>
            <pc:sldMk cId="2800913025" sldId="330"/>
            <ac:spMk id="2090" creationId="{DA954E29-8273-D04C-CEDF-B0CF55CD1DC8}"/>
          </ac:spMkLst>
        </pc:spChg>
        <pc:spChg chg="mod">
          <ac:chgData name="Astrid Hanghøj (AHAN) | VIA" userId="a0d5ab48-30ff-4abc-b966-2b6ba2c547f2" providerId="ADAL" clId="{7A0D2F8D-BA12-479D-B27A-664D7A6120B8}" dt="2026-04-27T07:27:35.001" v="153" actId="113"/>
          <ac:spMkLst>
            <pc:docMk/>
            <pc:sldMk cId="2800913025" sldId="330"/>
            <ac:spMk id="2091" creationId="{1EE2665D-045E-5C51-5027-43ECF1F5E995}"/>
          </ac:spMkLst>
        </pc:spChg>
        <pc:spChg chg="mod">
          <ac:chgData name="Astrid Hanghøj (AHAN) | VIA" userId="a0d5ab48-30ff-4abc-b966-2b6ba2c547f2" providerId="ADAL" clId="{7A0D2F8D-BA12-479D-B27A-664D7A6120B8}" dt="2026-04-27T07:27:35.001" v="153" actId="113"/>
          <ac:spMkLst>
            <pc:docMk/>
            <pc:sldMk cId="2800913025" sldId="330"/>
            <ac:spMk id="2092" creationId="{60108EF7-F647-3AB6-FD7B-809A5D1F5AA5}"/>
          </ac:spMkLst>
        </pc:spChg>
        <pc:spChg chg="mod">
          <ac:chgData name="Astrid Hanghøj (AHAN) | VIA" userId="a0d5ab48-30ff-4abc-b966-2b6ba2c547f2" providerId="ADAL" clId="{7A0D2F8D-BA12-479D-B27A-664D7A6120B8}" dt="2026-04-27T07:27:35.001" v="153" actId="113"/>
          <ac:spMkLst>
            <pc:docMk/>
            <pc:sldMk cId="2800913025" sldId="330"/>
            <ac:spMk id="2093" creationId="{1F6CDC6A-274B-A3EA-2215-2B80B8C52C33}"/>
          </ac:spMkLst>
        </pc:spChg>
      </pc:sldChg>
      <pc:sldChg chg="modSp mod">
        <pc:chgData name="Astrid Hanghøj (AHAN) | VIA" userId="a0d5ab48-30ff-4abc-b966-2b6ba2c547f2" providerId="ADAL" clId="{7A0D2F8D-BA12-479D-B27A-664D7A6120B8}" dt="2026-04-27T07:24:24.315" v="135" actId="20577"/>
        <pc:sldMkLst>
          <pc:docMk/>
          <pc:sldMk cId="3415179436" sldId="340"/>
        </pc:sldMkLst>
        <pc:spChg chg="mod">
          <ac:chgData name="Astrid Hanghøj (AHAN) | VIA" userId="a0d5ab48-30ff-4abc-b966-2b6ba2c547f2" providerId="ADAL" clId="{7A0D2F8D-BA12-479D-B27A-664D7A6120B8}" dt="2026-04-27T07:24:24.315" v="135" actId="20577"/>
          <ac:spMkLst>
            <pc:docMk/>
            <pc:sldMk cId="3415179436" sldId="340"/>
            <ac:spMk id="3" creationId="{A0607DDB-3AF0-7D38-F41E-370F81CCA852}"/>
          </ac:spMkLst>
        </pc:spChg>
      </pc:sldChg>
      <pc:sldChg chg="modSp mod">
        <pc:chgData name="Astrid Hanghøj (AHAN) | VIA" userId="a0d5ab48-30ff-4abc-b966-2b6ba2c547f2" providerId="ADAL" clId="{7A0D2F8D-BA12-479D-B27A-664D7A6120B8}" dt="2026-04-27T07:22:12.502" v="2" actId="20577"/>
        <pc:sldMkLst>
          <pc:docMk/>
          <pc:sldMk cId="4113838970" sldId="341"/>
        </pc:sldMkLst>
        <pc:spChg chg="mod">
          <ac:chgData name="Astrid Hanghøj (AHAN) | VIA" userId="a0d5ab48-30ff-4abc-b966-2b6ba2c547f2" providerId="ADAL" clId="{7A0D2F8D-BA12-479D-B27A-664D7A6120B8}" dt="2026-04-27T07:22:12.502" v="2" actId="20577"/>
          <ac:spMkLst>
            <pc:docMk/>
            <pc:sldMk cId="4113838970" sldId="341"/>
            <ac:spMk id="3" creationId="{87D37C7A-9CAA-395C-0F4C-3566DCA9302E}"/>
          </ac:spMkLst>
        </pc:spChg>
      </pc:sldChg>
      <pc:sldChg chg="addSp delSp modSp mod">
        <pc:chgData name="Astrid Hanghøj (AHAN) | VIA" userId="a0d5ab48-30ff-4abc-b966-2b6ba2c547f2" providerId="ADAL" clId="{7A0D2F8D-BA12-479D-B27A-664D7A6120B8}" dt="2026-04-27T07:29:24.031" v="216" actId="20577"/>
        <pc:sldMkLst>
          <pc:docMk/>
          <pc:sldMk cId="1721717715" sldId="344"/>
        </pc:sldMkLst>
        <pc:spChg chg="mod">
          <ac:chgData name="Astrid Hanghøj (AHAN) | VIA" userId="a0d5ab48-30ff-4abc-b966-2b6ba2c547f2" providerId="ADAL" clId="{7A0D2F8D-BA12-479D-B27A-664D7A6120B8}" dt="2026-04-27T07:29:24.031" v="216" actId="20577"/>
          <ac:spMkLst>
            <pc:docMk/>
            <pc:sldMk cId="1721717715" sldId="344"/>
            <ac:spMk id="3" creationId="{ACA2DF3C-5A15-AA8F-6B4A-34DD49A4A182}"/>
          </ac:spMkLst>
        </pc:spChg>
        <pc:picChg chg="add mod ord">
          <ac:chgData name="Astrid Hanghøj (AHAN) | VIA" userId="a0d5ab48-30ff-4abc-b966-2b6ba2c547f2" providerId="ADAL" clId="{7A0D2F8D-BA12-479D-B27A-664D7A6120B8}" dt="2026-04-27T07:29:05.931" v="159" actId="1076"/>
          <ac:picMkLst>
            <pc:docMk/>
            <pc:sldMk cId="1721717715" sldId="344"/>
            <ac:picMk id="6" creationId="{D1BCA32D-61D9-1FA7-2AB9-12E49927EE9A}"/>
          </ac:picMkLst>
        </pc:picChg>
        <pc:picChg chg="del">
          <ac:chgData name="Astrid Hanghøj (AHAN) | VIA" userId="a0d5ab48-30ff-4abc-b966-2b6ba2c547f2" providerId="ADAL" clId="{7A0D2F8D-BA12-479D-B27A-664D7A6120B8}" dt="2026-04-27T07:27:39.310" v="154" actId="478"/>
          <ac:picMkLst>
            <pc:docMk/>
            <pc:sldMk cId="1721717715" sldId="344"/>
            <ac:picMk id="7" creationId="{916C44C4-D23A-F629-6074-75CA9A13121F}"/>
          </ac:picMkLst>
        </pc:picChg>
      </pc:sldChg>
      <pc:sldChg chg="modSp mod">
        <pc:chgData name="Astrid Hanghøj (AHAN) | VIA" userId="a0d5ab48-30ff-4abc-b966-2b6ba2c547f2" providerId="ADAL" clId="{7A0D2F8D-BA12-479D-B27A-664D7A6120B8}" dt="2026-04-27T07:22:54.513" v="57" actId="20577"/>
        <pc:sldMkLst>
          <pc:docMk/>
          <pc:sldMk cId="3707426196" sldId="347"/>
        </pc:sldMkLst>
        <pc:spChg chg="mod">
          <ac:chgData name="Astrid Hanghøj (AHAN) | VIA" userId="a0d5ab48-30ff-4abc-b966-2b6ba2c547f2" providerId="ADAL" clId="{7A0D2F8D-BA12-479D-B27A-664D7A6120B8}" dt="2026-04-27T07:22:54.513" v="57" actId="20577"/>
          <ac:spMkLst>
            <pc:docMk/>
            <pc:sldMk cId="3707426196" sldId="347"/>
            <ac:spMk id="3" creationId="{F03E970F-A7BA-85B6-53D3-112F03B18A4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692221-F804-4930-AE3F-F48EDB174E6E}" type="datetimeFigureOut">
              <a:rPr lang="en-DK" smtClean="0"/>
              <a:t>04/27/2026</a:t>
            </a:fld>
            <a:endParaRPr lang="en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B2BF7-8539-4489-A745-E4B4220A57DC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708863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B2BF7-8539-4489-A745-E4B4220A57DC}" type="slidenum">
              <a:rPr lang="en-DK" smtClean="0"/>
              <a:t>2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0014390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E1E42A-A4DE-66FD-3D3B-AE0FF09F3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3CBE156A-DF31-4CC1-4E4A-9E6492CA80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dsholder til noter 2">
                <a:extLst>
                  <a:ext uri="{FF2B5EF4-FFF2-40B4-BE49-F238E27FC236}">
                    <a16:creationId xmlns:a16="http://schemas.microsoft.com/office/drawing/2014/main" id="{47E728A4-DD42-E1C9-7EA7-2E923E67D4A3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da-DK"/>
                  <a:t>https://medium.com/@sanjay_dutta/exploring-filters-and-feature-maps-in-convolutional-neural-networks-cnns-b9ec65eb98b4</a:t>
                </a:r>
                <a:endParaRPr lang="da-DK" dirty="0"/>
              </a:p>
            </p:txBody>
          </p:sp>
        </mc:Choice>
        <mc:Fallback xmlns="">
          <p:sp>
            <p:nvSpPr>
              <p:cNvPr id="3" name="Pladsholder til noter 2">
                <a:extLst>
                  <a:ext uri="{FF2B5EF4-FFF2-40B4-BE49-F238E27FC236}">
                    <a16:creationId xmlns:a16="http://schemas.microsoft.com/office/drawing/2014/main" id="{47E728A4-DD42-E1C9-7EA7-2E923E67D4A3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da-DK" dirty="0"/>
                  <a:t>https://medium.com/@sanjay_dutta/exploring-filters-and-feature-maps-in-convolutional-neural-networks-cnns-b9ec65eb98b4</a:t>
                </a:r>
                <a:r>
                  <a:rPr lang="da-DK" i="0">
                    <a:latin typeface="Cambria Math" panose="02040503050406030204" pitchFamily="18" charset="0"/>
                  </a:rPr>
                  <a:t>[┤]</a:t>
                </a:r>
                <a:endParaRPr lang="da-DK" dirty="0"/>
              </a:p>
            </p:txBody>
          </p:sp>
        </mc:Fallback>
      </mc:AlternateContent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430D67A-2359-B611-68B9-AB62A15787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B2BF7-8539-4489-A745-E4B4220A57DC}" type="slidenum">
              <a:rPr lang="en-DK" smtClean="0"/>
              <a:t>10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8146035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Chen: https://link.springer.com/content/pdf/10.1186/s40594-023-00434-7.pdf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Mikkonen: https://www.tandfonline.com/doi/pdf/10.1080/14606925.2019.1594967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B2BF7-8539-4489-A745-E4B4220A57DC}" type="slidenum">
              <a:rPr lang="en-DK" smtClean="0"/>
              <a:t>17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7709384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 err="1"/>
              <a:t>Pratical</a:t>
            </a:r>
            <a:r>
              <a:rPr lang="da-DK" dirty="0"/>
              <a:t> and musical </a:t>
            </a:r>
            <a:r>
              <a:rPr lang="da-DK" dirty="0" err="1"/>
              <a:t>subjects</a:t>
            </a:r>
            <a:r>
              <a:rPr lang="da-DK" dirty="0"/>
              <a:t> (</a:t>
            </a:r>
            <a:r>
              <a:rPr lang="da-DK" dirty="0" err="1"/>
              <a:t>music</a:t>
            </a:r>
            <a:r>
              <a:rPr lang="da-DK" dirty="0"/>
              <a:t>, </a:t>
            </a:r>
            <a:r>
              <a:rPr lang="da-DK" dirty="0" err="1"/>
              <a:t>physical</a:t>
            </a:r>
            <a:r>
              <a:rPr lang="da-DK" dirty="0"/>
              <a:t> </a:t>
            </a:r>
            <a:r>
              <a:rPr lang="da-DK" dirty="0" err="1"/>
              <a:t>education</a:t>
            </a:r>
            <a:r>
              <a:rPr lang="da-DK" dirty="0"/>
              <a:t>, arts, </a:t>
            </a:r>
            <a:r>
              <a:rPr lang="da-DK" dirty="0" err="1"/>
              <a:t>etc</a:t>
            </a:r>
            <a:r>
              <a:rPr lang="da-DK" dirty="0"/>
              <a:t>) </a:t>
            </a:r>
            <a:r>
              <a:rPr lang="da-DK" dirty="0" err="1"/>
              <a:t>typically</a:t>
            </a:r>
            <a:r>
              <a:rPr lang="da-DK" dirty="0"/>
              <a:t> have a more </a:t>
            </a:r>
            <a:r>
              <a:rPr lang="da-DK" dirty="0" err="1"/>
              <a:t>creative</a:t>
            </a:r>
            <a:r>
              <a:rPr lang="da-DK" dirty="0"/>
              <a:t> and </a:t>
            </a:r>
            <a:r>
              <a:rPr lang="da-DK" dirty="0" err="1"/>
              <a:t>explorative</a:t>
            </a:r>
            <a:r>
              <a:rPr lang="da-DK" dirty="0"/>
              <a:t> approach to </a:t>
            </a:r>
            <a:r>
              <a:rPr lang="da-DK" dirty="0" err="1"/>
              <a:t>didactics</a:t>
            </a:r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https://uvm.dk/media/y04do413/180221-computhinknordic.pdf</a:t>
            </a:r>
          </a:p>
          <a:p>
            <a:endParaRPr lang="da-DK" dirty="0"/>
          </a:p>
          <a:p>
            <a:r>
              <a:rPr lang="da-DK" dirty="0"/>
              <a:t>https://uvm.dk/media/qawgtii2/240819ole-sejer-iversen-oplaeg-for-ekspertgruppe-for-fagfornyelsen-om-teknologiforstaaelse.pdf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B2BF7-8539-4489-A745-E4B4220A57DC}" type="slidenum">
              <a:rPr lang="en-DK" smtClean="0"/>
              <a:t>18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636030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7BEF0-F882-446F-8EEB-B2433798DC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757" y="1854201"/>
            <a:ext cx="10008243" cy="1655762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DK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E39603-F62A-463F-93A7-FCE9F64AFE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757" y="3602039"/>
            <a:ext cx="10008243" cy="96996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DK" dirty="0"/>
          </a:p>
        </p:txBody>
      </p:sp>
      <p:pic>
        <p:nvPicPr>
          <p:cNvPr id="7" name="Billede 4">
            <a:extLst>
              <a:ext uri="{FF2B5EF4-FFF2-40B4-BE49-F238E27FC236}">
                <a16:creationId xmlns:a16="http://schemas.microsoft.com/office/drawing/2014/main" id="{CF7357A4-5C74-4A7D-BB41-E415800ED9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9700" y="486024"/>
            <a:ext cx="2647950" cy="85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65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110DC-DDE3-4016-979B-DFC495E33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ADBD0D-4734-4D60-B4C2-7CAE979D6A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4275911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5E18C-6EE2-443C-AEBF-59191BC2A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458968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7973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35894D-F0F6-4B19-ACF4-724AE356D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916" y="104172"/>
            <a:ext cx="1126216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DK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7C5825-B926-44ED-B3BC-123C4AC922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4916" y="1564672"/>
            <a:ext cx="11262167" cy="5189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1223899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ahan@via.d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openxmlformats.org/officeDocument/2006/relationships/hyperlink" Target="https://www.linkedin.com/in/astridhanghoej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microsoft.com/office/2011/relationships/webextension" Target="../webextensions/webextension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E817B-7998-4B54-8324-EBA4C6FC59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Guess a fruit</a:t>
            </a:r>
            <a:endParaRPr lang="en-DK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D49C0C-2E88-4378-8390-ED103D924B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i="1" dirty="0"/>
              <a:t>An Unplugged Approach to Understanding AI</a:t>
            </a:r>
            <a:endParaRPr lang="en-DK" sz="2400" dirty="0"/>
          </a:p>
        </p:txBody>
      </p:sp>
    </p:spTree>
    <p:extLst>
      <p:ext uri="{BB962C8B-B14F-4D97-AF65-F5344CB8AC3E}">
        <p14:creationId xmlns:p14="http://schemas.microsoft.com/office/powerpoint/2010/main" val="4119830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D3FB57-AAC7-4B68-8D9C-98605F8C6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am I?</a:t>
            </a:r>
            <a:endParaRPr lang="da-DK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D19704-24D7-4261-BA8B-958ABD3F6D5E}"/>
              </a:ext>
            </a:extLst>
          </p:cNvPr>
          <p:cNvSpPr txBox="1"/>
          <p:nvPr/>
        </p:nvSpPr>
        <p:spPr>
          <a:xfrm>
            <a:off x="5530391" y="1894520"/>
            <a:ext cx="4784437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400" dirty="0"/>
              <a:t>Astrid Hanghøj</a:t>
            </a:r>
          </a:p>
          <a:p>
            <a:r>
              <a:rPr lang="da-DK" dirty="0"/>
              <a:t>Cand. </a:t>
            </a:r>
            <a:r>
              <a:rPr lang="da-DK" dirty="0" err="1"/>
              <a:t>Econ</a:t>
            </a:r>
            <a:r>
              <a:rPr lang="da-DK" dirty="0"/>
              <a:t>, </a:t>
            </a:r>
            <a:r>
              <a:rPr lang="da-DK" dirty="0" err="1"/>
              <a:t>Ph.D.</a:t>
            </a:r>
            <a:endParaRPr lang="da-DK" dirty="0"/>
          </a:p>
          <a:p>
            <a:r>
              <a:rPr lang="da-DK" dirty="0" err="1"/>
              <a:t>Lecturer</a:t>
            </a:r>
            <a:r>
              <a:rPr lang="da-DK" dirty="0"/>
              <a:t> in Software Engineering</a:t>
            </a:r>
          </a:p>
          <a:p>
            <a:r>
              <a:rPr lang="en-GB" dirty="0"/>
              <a:t>E-mail: </a:t>
            </a:r>
            <a:r>
              <a:rPr lang="en-GB" dirty="0">
                <a:hlinkClick r:id="rId3"/>
              </a:rPr>
              <a:t>ahan@via.dk</a:t>
            </a:r>
            <a:endParaRPr lang="en-GB" dirty="0"/>
          </a:p>
          <a:p>
            <a:endParaRPr lang="en-GB" dirty="0"/>
          </a:p>
          <a:p>
            <a:r>
              <a:rPr lang="da-DK" dirty="0">
                <a:hlinkClick r:id="rId4"/>
              </a:rPr>
              <a:t>https://www.linkedin.com/in/astridhanghoej/</a:t>
            </a:r>
            <a:endParaRPr lang="da-DK" dirty="0"/>
          </a:p>
        </p:txBody>
      </p:sp>
      <p:pic>
        <p:nvPicPr>
          <p:cNvPr id="9" name="Billede 8" descr="Et billede, der indeholder tøj, bygning, person, udendørs&#10;&#10;AI-genereret indhold kan være ukorrekt.">
            <a:extLst>
              <a:ext uri="{FF2B5EF4-FFF2-40B4-BE49-F238E27FC236}">
                <a16:creationId xmlns:a16="http://schemas.microsoft.com/office/drawing/2014/main" id="{117D6226-775A-5D49-4AF6-6111BADEF3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96" t="25256" r="16716" b="6286"/>
          <a:stretch>
            <a:fillRect/>
          </a:stretch>
        </p:blipFill>
        <p:spPr>
          <a:xfrm>
            <a:off x="699688" y="1296656"/>
            <a:ext cx="3837036" cy="5365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672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8D6042-8F00-E29C-1CD5-AA8F2A487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Agenda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3BCEF8B-9760-DD0D-5530-F7D381F4B4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 err="1"/>
              <a:t>Introduction</a:t>
            </a:r>
            <a:r>
              <a:rPr lang="da-DK" dirty="0"/>
              <a:t> (10 </a:t>
            </a:r>
            <a:r>
              <a:rPr lang="da-DK" dirty="0" err="1"/>
              <a:t>minutes</a:t>
            </a:r>
            <a:r>
              <a:rPr lang="da-DK" dirty="0"/>
              <a:t>)</a:t>
            </a:r>
          </a:p>
          <a:p>
            <a:endParaRPr lang="da-DK" dirty="0"/>
          </a:p>
          <a:p>
            <a:r>
              <a:rPr lang="da-DK" dirty="0"/>
              <a:t>Game: Can </a:t>
            </a:r>
            <a:r>
              <a:rPr lang="da-DK" dirty="0" err="1"/>
              <a:t>you</a:t>
            </a:r>
            <a:r>
              <a:rPr lang="da-DK" dirty="0"/>
              <a:t> </a:t>
            </a:r>
            <a:r>
              <a:rPr lang="da-DK" dirty="0" err="1"/>
              <a:t>guess</a:t>
            </a:r>
            <a:r>
              <a:rPr lang="da-DK" dirty="0"/>
              <a:t> like a neural net? (15 </a:t>
            </a:r>
            <a:r>
              <a:rPr lang="da-DK" dirty="0" err="1"/>
              <a:t>minutes</a:t>
            </a:r>
            <a:r>
              <a:rPr lang="da-DK" dirty="0"/>
              <a:t>)</a:t>
            </a:r>
          </a:p>
          <a:p>
            <a:endParaRPr lang="da-DK" dirty="0"/>
          </a:p>
          <a:p>
            <a:r>
              <a:rPr lang="da-DK" dirty="0" err="1"/>
              <a:t>Conceptual</a:t>
            </a:r>
            <a:r>
              <a:rPr lang="da-DK" dirty="0"/>
              <a:t> </a:t>
            </a:r>
            <a:r>
              <a:rPr lang="da-DK" dirty="0" err="1"/>
              <a:t>mapping</a:t>
            </a:r>
            <a:r>
              <a:rPr lang="da-DK" dirty="0"/>
              <a:t>: Game &gt; </a:t>
            </a:r>
            <a:r>
              <a:rPr lang="da-DK" dirty="0" err="1"/>
              <a:t>Theory</a:t>
            </a:r>
            <a:r>
              <a:rPr lang="da-DK" dirty="0"/>
              <a:t> (10 </a:t>
            </a:r>
            <a:r>
              <a:rPr lang="da-DK" dirty="0" err="1"/>
              <a:t>minutes</a:t>
            </a:r>
            <a:r>
              <a:rPr lang="da-DK" dirty="0"/>
              <a:t>)</a:t>
            </a:r>
          </a:p>
          <a:p>
            <a:endParaRPr lang="da-DK" dirty="0"/>
          </a:p>
          <a:p>
            <a:r>
              <a:rPr lang="da-DK" dirty="0" err="1"/>
              <a:t>Playful</a:t>
            </a:r>
            <a:r>
              <a:rPr lang="da-DK" dirty="0"/>
              <a:t> and </a:t>
            </a:r>
            <a:r>
              <a:rPr lang="da-DK" dirty="0" err="1"/>
              <a:t>unplugged</a:t>
            </a:r>
            <a:r>
              <a:rPr lang="da-DK" dirty="0"/>
              <a:t> </a:t>
            </a:r>
            <a:r>
              <a:rPr lang="da-DK" dirty="0" err="1"/>
              <a:t>approaches</a:t>
            </a:r>
            <a:r>
              <a:rPr lang="da-DK" dirty="0"/>
              <a:t> to CT (5 </a:t>
            </a:r>
            <a:r>
              <a:rPr lang="da-DK" dirty="0" err="1"/>
              <a:t>minutes</a:t>
            </a:r>
            <a:r>
              <a:rPr lang="da-DK" dirty="0"/>
              <a:t>)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 err="1"/>
              <a:t>Discussion</a:t>
            </a:r>
            <a:r>
              <a:rPr lang="da-DK" dirty="0"/>
              <a:t> (20 </a:t>
            </a:r>
            <a:r>
              <a:rPr lang="da-DK" dirty="0" err="1"/>
              <a:t>minutes</a:t>
            </a:r>
            <a:r>
              <a:rPr lang="da-DK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56327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E2400E-C747-78B8-43C9-D84B5B101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Game: Can </a:t>
            </a:r>
            <a:r>
              <a:rPr lang="da-DK" dirty="0" err="1"/>
              <a:t>you</a:t>
            </a:r>
            <a:r>
              <a:rPr lang="da-DK" dirty="0"/>
              <a:t> </a:t>
            </a:r>
            <a:r>
              <a:rPr lang="da-DK" dirty="0" err="1"/>
              <a:t>guess</a:t>
            </a:r>
            <a:r>
              <a:rPr lang="da-DK" dirty="0"/>
              <a:t> like a neural net?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0607DDB-3AF0-7D38-F41E-370F81CCA8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a moment, you will have to guess a fruit without seeing or touching it.</a:t>
            </a:r>
          </a:p>
          <a:p>
            <a:endParaRPr lang="en-US" dirty="0"/>
          </a:p>
          <a:p>
            <a:r>
              <a:rPr lang="en-US" dirty="0"/>
              <a:t>You must solve the task in groups of five.</a:t>
            </a:r>
          </a:p>
          <a:p>
            <a:pPr lvl="1"/>
            <a:r>
              <a:rPr lang="en-US" dirty="0"/>
              <a:t>One person is the output layer of the neural net: your responsibility is to guess which fruit it is.</a:t>
            </a:r>
          </a:p>
          <a:p>
            <a:pPr lvl="1"/>
            <a:r>
              <a:rPr lang="en-US" dirty="0"/>
              <a:t>Four people will act as input layers: your responsibility is to pass on all the information you can observe to the net.</a:t>
            </a:r>
          </a:p>
          <a:p>
            <a:pPr lvl="1"/>
            <a:endParaRPr lang="en-US" dirty="0"/>
          </a:p>
          <a:p>
            <a:r>
              <a:rPr lang="en-US" dirty="0"/>
              <a:t>The game has two rules:</a:t>
            </a:r>
          </a:p>
          <a:p>
            <a:pPr lvl="1"/>
            <a:r>
              <a:rPr lang="en-US" dirty="0"/>
              <a:t>Only the neural net is allowed to name fruits.</a:t>
            </a:r>
          </a:p>
          <a:p>
            <a:pPr lvl="1"/>
            <a:r>
              <a:rPr lang="en-US" dirty="0"/>
              <a:t>The input layers are not allowed to show their cards to anyone.</a:t>
            </a:r>
          </a:p>
        </p:txBody>
      </p:sp>
    </p:spTree>
    <p:extLst>
      <p:ext uri="{BB962C8B-B14F-4D97-AF65-F5344CB8AC3E}">
        <p14:creationId xmlns:p14="http://schemas.microsoft.com/office/powerpoint/2010/main" val="3415179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B2CDEB-D271-526F-DC84-88E83AD94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Guess</a:t>
            </a:r>
            <a:r>
              <a:rPr lang="da-DK" dirty="0"/>
              <a:t> a </a:t>
            </a:r>
            <a:r>
              <a:rPr lang="da-DK" dirty="0" err="1"/>
              <a:t>fruit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BE6CB06-0B1B-8E03-8FAD-6A94223AC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917" y="1564672"/>
            <a:ext cx="6127270" cy="518915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Each set of four cards represents a fruit that must be guessed.</a:t>
            </a:r>
          </a:p>
          <a:p>
            <a:endParaRPr lang="en-US" dirty="0"/>
          </a:p>
          <a:p>
            <a:r>
              <a:rPr lang="en-US" dirty="0"/>
              <a:t>The four A cards represent fruit A.</a:t>
            </a:r>
          </a:p>
          <a:p>
            <a:r>
              <a:rPr lang="en-US" dirty="0"/>
              <a:t>The four B cards represent fruit B.</a:t>
            </a:r>
          </a:p>
          <a:p>
            <a:r>
              <a:rPr lang="en-US" dirty="0"/>
              <a:t>And so on.</a:t>
            </a:r>
          </a:p>
          <a:p>
            <a:endParaRPr lang="en-US" dirty="0"/>
          </a:p>
          <a:p>
            <a:r>
              <a:rPr lang="en-US" dirty="0"/>
              <a:t>There are eight fruits in total.</a:t>
            </a:r>
          </a:p>
          <a:p>
            <a:endParaRPr lang="en-US" dirty="0"/>
          </a:p>
          <a:p>
            <a:r>
              <a:rPr lang="en-US" dirty="0"/>
              <a:t>You should get as far as you can in 15 minutes.</a:t>
            </a:r>
            <a:br>
              <a:rPr lang="en-US" dirty="0"/>
            </a:br>
            <a:r>
              <a:rPr lang="en-US" dirty="0"/>
              <a:t>When we are finished playing, we will have a joint debrief.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EE46386-EFB5-5DF7-FCAC-31CA7ED0B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668" y="0"/>
            <a:ext cx="51419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C82F2017-C152-1AED-E74F-9939AC83B9A5}"/>
              </a:ext>
            </a:extLst>
          </p:cNvPr>
          <p:cNvSpPr/>
          <p:nvPr/>
        </p:nvSpPr>
        <p:spPr>
          <a:xfrm rot="3079088">
            <a:off x="7291466" y="3511796"/>
            <a:ext cx="873338" cy="14861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4BCFCB99-ED8E-2F5E-4ED7-0928394C0B46}"/>
              </a:ext>
            </a:extLst>
          </p:cNvPr>
          <p:cNvSpPr/>
          <p:nvPr/>
        </p:nvSpPr>
        <p:spPr>
          <a:xfrm rot="1284732">
            <a:off x="8322082" y="4328220"/>
            <a:ext cx="1031210" cy="17670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0C4B93BB-F375-5512-D2DB-16E6187AAB30}"/>
              </a:ext>
            </a:extLst>
          </p:cNvPr>
          <p:cNvSpPr/>
          <p:nvPr/>
        </p:nvSpPr>
        <p:spPr>
          <a:xfrm rot="20662185">
            <a:off x="9775917" y="4352932"/>
            <a:ext cx="873266" cy="16475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385DC387-B875-5B86-CC3D-EA0692B14245}"/>
              </a:ext>
            </a:extLst>
          </p:cNvPr>
          <p:cNvSpPr/>
          <p:nvPr/>
        </p:nvSpPr>
        <p:spPr>
          <a:xfrm rot="20280955">
            <a:off x="10895731" y="4108111"/>
            <a:ext cx="907202" cy="15954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25504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A1D3B1-4AC7-3E71-CF1B-F3DED2C19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Gæt en frugt</a:t>
            </a:r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3" name="Tilføjelsesprogram 2">
                <a:extLst>
                  <a:ext uri="{FF2B5EF4-FFF2-40B4-BE49-F238E27FC236}">
                    <a16:creationId xmlns:a16="http://schemas.microsoft.com/office/drawing/2014/main" id="{0BD88FCE-D94D-24A8-BAD3-FCA7928AB90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53578968"/>
                  </p:ext>
                </p:extLst>
              </p:nvPr>
            </p:nvGraphicFramePr>
            <p:xfrm>
              <a:off x="338328" y="483489"/>
              <a:ext cx="7620000" cy="57150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3" name="Tilføjelsesprogram 2">
                <a:extLst>
                  <a:ext uri="{FF2B5EF4-FFF2-40B4-BE49-F238E27FC236}">
                    <a16:creationId xmlns:a16="http://schemas.microsoft.com/office/drawing/2014/main" id="{0BD88FCE-D94D-24A8-BAD3-FCA7928AB90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8328" y="483489"/>
                <a:ext cx="7620000" cy="5715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52147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37537C-2D2E-6184-9F85-7EE3BB9CB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Joint </a:t>
            </a:r>
            <a:r>
              <a:rPr lang="da-DK" dirty="0" err="1"/>
              <a:t>debrief</a:t>
            </a:r>
            <a:r>
              <a:rPr lang="da-DK" dirty="0"/>
              <a:t>: </a:t>
            </a:r>
            <a:r>
              <a:rPr lang="da-DK" dirty="0" err="1"/>
              <a:t>Reflections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BF5B866-D060-4B13-0514-E1B2EF7D74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How</a:t>
            </a:r>
            <a:r>
              <a:rPr lang="en-US" dirty="0"/>
              <a:t> did you guess?</a:t>
            </a:r>
          </a:p>
          <a:p>
            <a:endParaRPr lang="en-US" dirty="0"/>
          </a:p>
          <a:p>
            <a:r>
              <a:rPr lang="en-US" dirty="0"/>
              <a:t>Was it the same thing (“feature”) that was decisive in your guess for each of the </a:t>
            </a:r>
            <a:r>
              <a:rPr lang="en-US"/>
              <a:t>8 fruits?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494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4E7A1-62E8-E571-65B0-868B40520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C51674-CA0C-B817-416D-C129A2D4E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How </a:t>
            </a:r>
            <a:r>
              <a:rPr lang="da-DK" dirty="0" err="1"/>
              <a:t>does</a:t>
            </a:r>
            <a:r>
              <a:rPr lang="da-DK" dirty="0"/>
              <a:t> it </a:t>
            </a:r>
            <a:r>
              <a:rPr lang="da-DK" dirty="0" err="1"/>
              <a:t>relate</a:t>
            </a:r>
            <a:r>
              <a:rPr lang="da-DK" dirty="0"/>
              <a:t> to the game?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E771B5B6-20A3-A12E-1F3D-746B046C37D1}"/>
              </a:ext>
            </a:extLst>
          </p:cNvPr>
          <p:cNvSpPr/>
          <p:nvPr/>
        </p:nvSpPr>
        <p:spPr>
          <a:xfrm>
            <a:off x="6733365" y="3967680"/>
            <a:ext cx="360000" cy="3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112D214D-D64A-A623-8430-B5586485B3B3}"/>
              </a:ext>
            </a:extLst>
          </p:cNvPr>
          <p:cNvSpPr/>
          <p:nvPr/>
        </p:nvSpPr>
        <p:spPr>
          <a:xfrm>
            <a:off x="5910861" y="3959228"/>
            <a:ext cx="360000" cy="3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8549E2FC-31A1-FFBB-7464-65AB140C69F8}"/>
              </a:ext>
            </a:extLst>
          </p:cNvPr>
          <p:cNvSpPr/>
          <p:nvPr/>
        </p:nvSpPr>
        <p:spPr>
          <a:xfrm>
            <a:off x="6733365" y="4479187"/>
            <a:ext cx="360000" cy="3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FA81210D-BC10-7846-116B-3CCE1909BD3D}"/>
              </a:ext>
            </a:extLst>
          </p:cNvPr>
          <p:cNvSpPr/>
          <p:nvPr/>
        </p:nvSpPr>
        <p:spPr>
          <a:xfrm>
            <a:off x="6733365" y="3456173"/>
            <a:ext cx="360000" cy="3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1A8FC5E7-6803-2A95-221F-10A54A1258A7}"/>
              </a:ext>
            </a:extLst>
          </p:cNvPr>
          <p:cNvSpPr/>
          <p:nvPr/>
        </p:nvSpPr>
        <p:spPr>
          <a:xfrm>
            <a:off x="6733365" y="2944666"/>
            <a:ext cx="360000" cy="3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67996C33-C0E1-B834-A180-FDB0F821D22B}"/>
              </a:ext>
            </a:extLst>
          </p:cNvPr>
          <p:cNvSpPr/>
          <p:nvPr/>
        </p:nvSpPr>
        <p:spPr>
          <a:xfrm>
            <a:off x="6733365" y="4990694"/>
            <a:ext cx="360000" cy="3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3D464E11-DA10-C6E9-D6C6-1860C56C91C6}"/>
              </a:ext>
            </a:extLst>
          </p:cNvPr>
          <p:cNvSpPr/>
          <p:nvPr/>
        </p:nvSpPr>
        <p:spPr>
          <a:xfrm>
            <a:off x="5910861" y="4479187"/>
            <a:ext cx="360000" cy="3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B08F9E14-1767-E69B-6720-AFAC43D8E105}"/>
              </a:ext>
            </a:extLst>
          </p:cNvPr>
          <p:cNvSpPr/>
          <p:nvPr/>
        </p:nvSpPr>
        <p:spPr>
          <a:xfrm>
            <a:off x="5910184" y="4990694"/>
            <a:ext cx="360000" cy="3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9A3F975-11B0-521B-818D-C1D4A89C6FF2}"/>
              </a:ext>
            </a:extLst>
          </p:cNvPr>
          <p:cNvSpPr/>
          <p:nvPr/>
        </p:nvSpPr>
        <p:spPr>
          <a:xfrm>
            <a:off x="5906629" y="3456173"/>
            <a:ext cx="360000" cy="3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3E6C8E53-16AE-27B6-E64D-974B326698C7}"/>
              </a:ext>
            </a:extLst>
          </p:cNvPr>
          <p:cNvSpPr/>
          <p:nvPr/>
        </p:nvSpPr>
        <p:spPr>
          <a:xfrm>
            <a:off x="5906629" y="2944666"/>
            <a:ext cx="360000" cy="3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E5C847CA-BBA5-C71F-092E-539DC2195CED}"/>
              </a:ext>
            </a:extLst>
          </p:cNvPr>
          <p:cNvSpPr/>
          <p:nvPr/>
        </p:nvSpPr>
        <p:spPr>
          <a:xfrm>
            <a:off x="5905370" y="2433159"/>
            <a:ext cx="360000" cy="3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1BDB81F9-DE0E-366E-F8F7-106F7614D9B2}"/>
              </a:ext>
            </a:extLst>
          </p:cNvPr>
          <p:cNvSpPr/>
          <p:nvPr/>
        </p:nvSpPr>
        <p:spPr>
          <a:xfrm>
            <a:off x="5894760" y="5501841"/>
            <a:ext cx="360000" cy="3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cxnSp>
        <p:nvCxnSpPr>
          <p:cNvPr id="18" name="Lige forbindelse 17">
            <a:extLst>
              <a:ext uri="{FF2B5EF4-FFF2-40B4-BE49-F238E27FC236}">
                <a16:creationId xmlns:a16="http://schemas.microsoft.com/office/drawing/2014/main" id="{A9C2A0A4-4E00-0026-91CD-63230D8A4FE8}"/>
              </a:ext>
            </a:extLst>
          </p:cNvPr>
          <p:cNvCxnSpPr>
            <a:cxnSpLocks/>
          </p:cNvCxnSpPr>
          <p:nvPr/>
        </p:nvCxnSpPr>
        <p:spPr>
          <a:xfrm flipH="1">
            <a:off x="6274917" y="4147680"/>
            <a:ext cx="46673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Lige forbindelse 18">
            <a:extLst>
              <a:ext uri="{FF2B5EF4-FFF2-40B4-BE49-F238E27FC236}">
                <a16:creationId xmlns:a16="http://schemas.microsoft.com/office/drawing/2014/main" id="{D9F7FD23-B1AE-71F0-1735-59F20321832A}"/>
              </a:ext>
            </a:extLst>
          </p:cNvPr>
          <p:cNvCxnSpPr>
            <a:cxnSpLocks/>
          </p:cNvCxnSpPr>
          <p:nvPr/>
        </p:nvCxnSpPr>
        <p:spPr>
          <a:xfrm flipH="1" flipV="1">
            <a:off x="6274917" y="3124666"/>
            <a:ext cx="466736" cy="51150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Lige forbindelse 19">
            <a:extLst>
              <a:ext uri="{FF2B5EF4-FFF2-40B4-BE49-F238E27FC236}">
                <a16:creationId xmlns:a16="http://schemas.microsoft.com/office/drawing/2014/main" id="{734CEA22-7955-7E02-F33F-E8AA947E7079}"/>
              </a:ext>
            </a:extLst>
          </p:cNvPr>
          <p:cNvCxnSpPr>
            <a:cxnSpLocks/>
          </p:cNvCxnSpPr>
          <p:nvPr/>
        </p:nvCxnSpPr>
        <p:spPr>
          <a:xfrm flipH="1" flipV="1">
            <a:off x="6274917" y="3124666"/>
            <a:ext cx="466736" cy="102301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Lige forbindelse 20">
            <a:extLst>
              <a:ext uri="{FF2B5EF4-FFF2-40B4-BE49-F238E27FC236}">
                <a16:creationId xmlns:a16="http://schemas.microsoft.com/office/drawing/2014/main" id="{320A9AA6-DE39-9C56-566E-228ECDD190BC}"/>
              </a:ext>
            </a:extLst>
          </p:cNvPr>
          <p:cNvCxnSpPr>
            <a:cxnSpLocks/>
          </p:cNvCxnSpPr>
          <p:nvPr/>
        </p:nvCxnSpPr>
        <p:spPr>
          <a:xfrm flipH="1" flipV="1">
            <a:off x="6274917" y="3124666"/>
            <a:ext cx="466736" cy="153452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Lige forbindelse 21">
            <a:extLst>
              <a:ext uri="{FF2B5EF4-FFF2-40B4-BE49-F238E27FC236}">
                <a16:creationId xmlns:a16="http://schemas.microsoft.com/office/drawing/2014/main" id="{20ADB185-ADA1-BA91-5759-E7E0F66B7A24}"/>
              </a:ext>
            </a:extLst>
          </p:cNvPr>
          <p:cNvCxnSpPr>
            <a:cxnSpLocks/>
          </p:cNvCxnSpPr>
          <p:nvPr/>
        </p:nvCxnSpPr>
        <p:spPr>
          <a:xfrm flipH="1">
            <a:off x="6274917" y="3636173"/>
            <a:ext cx="46673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Lige forbindelse 22">
            <a:extLst>
              <a:ext uri="{FF2B5EF4-FFF2-40B4-BE49-F238E27FC236}">
                <a16:creationId xmlns:a16="http://schemas.microsoft.com/office/drawing/2014/main" id="{726D1FC2-6FA5-74FC-2E7F-544E136E6850}"/>
              </a:ext>
            </a:extLst>
          </p:cNvPr>
          <p:cNvCxnSpPr>
            <a:cxnSpLocks/>
          </p:cNvCxnSpPr>
          <p:nvPr/>
        </p:nvCxnSpPr>
        <p:spPr>
          <a:xfrm flipH="1">
            <a:off x="6274917" y="3636173"/>
            <a:ext cx="466736" cy="51150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Lige forbindelse 23">
            <a:extLst>
              <a:ext uri="{FF2B5EF4-FFF2-40B4-BE49-F238E27FC236}">
                <a16:creationId xmlns:a16="http://schemas.microsoft.com/office/drawing/2014/main" id="{FA4DD013-F79B-60FA-6EE3-3257F995BFB5}"/>
              </a:ext>
            </a:extLst>
          </p:cNvPr>
          <p:cNvCxnSpPr>
            <a:cxnSpLocks/>
          </p:cNvCxnSpPr>
          <p:nvPr/>
        </p:nvCxnSpPr>
        <p:spPr>
          <a:xfrm flipH="1">
            <a:off x="6274917" y="3636173"/>
            <a:ext cx="466736" cy="102301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Lige forbindelse 24">
            <a:extLst>
              <a:ext uri="{FF2B5EF4-FFF2-40B4-BE49-F238E27FC236}">
                <a16:creationId xmlns:a16="http://schemas.microsoft.com/office/drawing/2014/main" id="{EA301AF0-FA5E-C5AE-A385-D537D160517D}"/>
              </a:ext>
            </a:extLst>
          </p:cNvPr>
          <p:cNvCxnSpPr>
            <a:cxnSpLocks/>
          </p:cNvCxnSpPr>
          <p:nvPr/>
        </p:nvCxnSpPr>
        <p:spPr>
          <a:xfrm flipH="1">
            <a:off x="6274917" y="3636173"/>
            <a:ext cx="466736" cy="153452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Lige forbindelse 25">
            <a:extLst>
              <a:ext uri="{FF2B5EF4-FFF2-40B4-BE49-F238E27FC236}">
                <a16:creationId xmlns:a16="http://schemas.microsoft.com/office/drawing/2014/main" id="{F6DFEC5A-E5CB-72D6-ADA6-3FC770B847AF}"/>
              </a:ext>
            </a:extLst>
          </p:cNvPr>
          <p:cNvCxnSpPr>
            <a:cxnSpLocks/>
          </p:cNvCxnSpPr>
          <p:nvPr/>
        </p:nvCxnSpPr>
        <p:spPr>
          <a:xfrm flipH="1" flipV="1">
            <a:off x="6274917" y="3636173"/>
            <a:ext cx="466736" cy="51150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Lige forbindelse 26">
            <a:extLst>
              <a:ext uri="{FF2B5EF4-FFF2-40B4-BE49-F238E27FC236}">
                <a16:creationId xmlns:a16="http://schemas.microsoft.com/office/drawing/2014/main" id="{B0229AC5-54D9-6393-4F2F-17FA1C3B42FF}"/>
              </a:ext>
            </a:extLst>
          </p:cNvPr>
          <p:cNvCxnSpPr>
            <a:cxnSpLocks/>
          </p:cNvCxnSpPr>
          <p:nvPr/>
        </p:nvCxnSpPr>
        <p:spPr>
          <a:xfrm flipH="1" flipV="1">
            <a:off x="6274917" y="3636173"/>
            <a:ext cx="466736" cy="102301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Lige forbindelse 27">
            <a:extLst>
              <a:ext uri="{FF2B5EF4-FFF2-40B4-BE49-F238E27FC236}">
                <a16:creationId xmlns:a16="http://schemas.microsoft.com/office/drawing/2014/main" id="{83A1AA53-1C0D-AC27-9481-FE816C248038}"/>
              </a:ext>
            </a:extLst>
          </p:cNvPr>
          <p:cNvCxnSpPr>
            <a:cxnSpLocks/>
          </p:cNvCxnSpPr>
          <p:nvPr/>
        </p:nvCxnSpPr>
        <p:spPr>
          <a:xfrm flipH="1" flipV="1">
            <a:off x="6274917" y="4147680"/>
            <a:ext cx="466736" cy="51150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Lige forbindelse 28">
            <a:extLst>
              <a:ext uri="{FF2B5EF4-FFF2-40B4-BE49-F238E27FC236}">
                <a16:creationId xmlns:a16="http://schemas.microsoft.com/office/drawing/2014/main" id="{8D3F1F5A-A92D-5DA2-0CAC-483C6554C443}"/>
              </a:ext>
            </a:extLst>
          </p:cNvPr>
          <p:cNvCxnSpPr>
            <a:cxnSpLocks/>
          </p:cNvCxnSpPr>
          <p:nvPr/>
        </p:nvCxnSpPr>
        <p:spPr>
          <a:xfrm flipH="1">
            <a:off x="6274917" y="4147680"/>
            <a:ext cx="466736" cy="51150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Lige forbindelse 29">
            <a:extLst>
              <a:ext uri="{FF2B5EF4-FFF2-40B4-BE49-F238E27FC236}">
                <a16:creationId xmlns:a16="http://schemas.microsoft.com/office/drawing/2014/main" id="{2469E7C7-1009-2A9F-7CD3-0DEF71745937}"/>
              </a:ext>
            </a:extLst>
          </p:cNvPr>
          <p:cNvCxnSpPr>
            <a:cxnSpLocks/>
          </p:cNvCxnSpPr>
          <p:nvPr/>
        </p:nvCxnSpPr>
        <p:spPr>
          <a:xfrm flipH="1">
            <a:off x="6274917" y="4659187"/>
            <a:ext cx="466736" cy="51150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Lige forbindelse 30">
            <a:extLst>
              <a:ext uri="{FF2B5EF4-FFF2-40B4-BE49-F238E27FC236}">
                <a16:creationId xmlns:a16="http://schemas.microsoft.com/office/drawing/2014/main" id="{489D7728-3A00-203F-A180-F4B08DEB9796}"/>
              </a:ext>
            </a:extLst>
          </p:cNvPr>
          <p:cNvCxnSpPr>
            <a:cxnSpLocks/>
          </p:cNvCxnSpPr>
          <p:nvPr/>
        </p:nvCxnSpPr>
        <p:spPr>
          <a:xfrm flipH="1">
            <a:off x="6274917" y="4147680"/>
            <a:ext cx="466736" cy="102301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Lige forbindelse 31">
            <a:extLst>
              <a:ext uri="{FF2B5EF4-FFF2-40B4-BE49-F238E27FC236}">
                <a16:creationId xmlns:a16="http://schemas.microsoft.com/office/drawing/2014/main" id="{0864FA05-856D-957A-EA2F-44697FA96F1D}"/>
              </a:ext>
            </a:extLst>
          </p:cNvPr>
          <p:cNvCxnSpPr>
            <a:cxnSpLocks/>
          </p:cNvCxnSpPr>
          <p:nvPr/>
        </p:nvCxnSpPr>
        <p:spPr>
          <a:xfrm flipH="1">
            <a:off x="6274917" y="4659187"/>
            <a:ext cx="46673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Lige forbindelse 32">
            <a:extLst>
              <a:ext uri="{FF2B5EF4-FFF2-40B4-BE49-F238E27FC236}">
                <a16:creationId xmlns:a16="http://schemas.microsoft.com/office/drawing/2014/main" id="{4F330F86-2064-2E51-8294-5F6C79C3EF07}"/>
              </a:ext>
            </a:extLst>
          </p:cNvPr>
          <p:cNvCxnSpPr>
            <a:cxnSpLocks/>
          </p:cNvCxnSpPr>
          <p:nvPr/>
        </p:nvCxnSpPr>
        <p:spPr>
          <a:xfrm flipH="1">
            <a:off x="6266629" y="3124666"/>
            <a:ext cx="46673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Lige forbindelse 33">
            <a:extLst>
              <a:ext uri="{FF2B5EF4-FFF2-40B4-BE49-F238E27FC236}">
                <a16:creationId xmlns:a16="http://schemas.microsoft.com/office/drawing/2014/main" id="{EB78C530-1AA4-884D-3323-1353031CD528}"/>
              </a:ext>
            </a:extLst>
          </p:cNvPr>
          <p:cNvCxnSpPr>
            <a:cxnSpLocks/>
          </p:cNvCxnSpPr>
          <p:nvPr/>
        </p:nvCxnSpPr>
        <p:spPr>
          <a:xfrm flipH="1">
            <a:off x="6266629" y="3124666"/>
            <a:ext cx="466736" cy="51150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Lige forbindelse 34">
            <a:extLst>
              <a:ext uri="{FF2B5EF4-FFF2-40B4-BE49-F238E27FC236}">
                <a16:creationId xmlns:a16="http://schemas.microsoft.com/office/drawing/2014/main" id="{F6200361-1380-4D0D-EC85-0DC7ACCFE2C8}"/>
              </a:ext>
            </a:extLst>
          </p:cNvPr>
          <p:cNvCxnSpPr>
            <a:cxnSpLocks/>
          </p:cNvCxnSpPr>
          <p:nvPr/>
        </p:nvCxnSpPr>
        <p:spPr>
          <a:xfrm flipH="1">
            <a:off x="6270861" y="3124666"/>
            <a:ext cx="462504" cy="101456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Lige forbindelse 35">
            <a:extLst>
              <a:ext uri="{FF2B5EF4-FFF2-40B4-BE49-F238E27FC236}">
                <a16:creationId xmlns:a16="http://schemas.microsoft.com/office/drawing/2014/main" id="{0D286463-8E98-7546-0671-D5380489FD3F}"/>
              </a:ext>
            </a:extLst>
          </p:cNvPr>
          <p:cNvCxnSpPr>
            <a:cxnSpLocks/>
          </p:cNvCxnSpPr>
          <p:nvPr/>
        </p:nvCxnSpPr>
        <p:spPr>
          <a:xfrm flipH="1">
            <a:off x="6270861" y="3124666"/>
            <a:ext cx="462504" cy="153452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Lige forbindelse 36">
            <a:extLst>
              <a:ext uri="{FF2B5EF4-FFF2-40B4-BE49-F238E27FC236}">
                <a16:creationId xmlns:a16="http://schemas.microsoft.com/office/drawing/2014/main" id="{F902199C-0765-687E-F11A-9F8C34E60834}"/>
              </a:ext>
            </a:extLst>
          </p:cNvPr>
          <p:cNvCxnSpPr>
            <a:cxnSpLocks/>
          </p:cNvCxnSpPr>
          <p:nvPr/>
        </p:nvCxnSpPr>
        <p:spPr>
          <a:xfrm flipH="1" flipV="1">
            <a:off x="6266629" y="3636173"/>
            <a:ext cx="466736" cy="153452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Lige forbindelse 37">
            <a:extLst>
              <a:ext uri="{FF2B5EF4-FFF2-40B4-BE49-F238E27FC236}">
                <a16:creationId xmlns:a16="http://schemas.microsoft.com/office/drawing/2014/main" id="{AEA89F84-D4E9-EB7B-C0FA-EEEC18AE019F}"/>
              </a:ext>
            </a:extLst>
          </p:cNvPr>
          <p:cNvCxnSpPr>
            <a:cxnSpLocks/>
          </p:cNvCxnSpPr>
          <p:nvPr/>
        </p:nvCxnSpPr>
        <p:spPr>
          <a:xfrm flipH="1" flipV="1">
            <a:off x="6270861" y="4139228"/>
            <a:ext cx="462504" cy="103146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Lige forbindelse 38">
            <a:extLst>
              <a:ext uri="{FF2B5EF4-FFF2-40B4-BE49-F238E27FC236}">
                <a16:creationId xmlns:a16="http://schemas.microsoft.com/office/drawing/2014/main" id="{F09B2CAD-64F5-FB18-E56F-1A3F1BF40CCB}"/>
              </a:ext>
            </a:extLst>
          </p:cNvPr>
          <p:cNvCxnSpPr>
            <a:cxnSpLocks/>
          </p:cNvCxnSpPr>
          <p:nvPr/>
        </p:nvCxnSpPr>
        <p:spPr>
          <a:xfrm flipH="1" flipV="1">
            <a:off x="6270861" y="4659187"/>
            <a:ext cx="462504" cy="51150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Lige forbindelse 39">
            <a:extLst>
              <a:ext uri="{FF2B5EF4-FFF2-40B4-BE49-F238E27FC236}">
                <a16:creationId xmlns:a16="http://schemas.microsoft.com/office/drawing/2014/main" id="{54DA8C23-4E13-3CD6-4667-36E1CBA8F014}"/>
              </a:ext>
            </a:extLst>
          </p:cNvPr>
          <p:cNvCxnSpPr>
            <a:cxnSpLocks/>
          </p:cNvCxnSpPr>
          <p:nvPr/>
        </p:nvCxnSpPr>
        <p:spPr>
          <a:xfrm flipH="1">
            <a:off x="6270184" y="5170694"/>
            <a:ext cx="463181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Lige forbindelse 40">
            <a:extLst>
              <a:ext uri="{FF2B5EF4-FFF2-40B4-BE49-F238E27FC236}">
                <a16:creationId xmlns:a16="http://schemas.microsoft.com/office/drawing/2014/main" id="{CF0F158D-74A4-7525-D915-91269BF81284}"/>
              </a:ext>
            </a:extLst>
          </p:cNvPr>
          <p:cNvCxnSpPr>
            <a:cxnSpLocks/>
          </p:cNvCxnSpPr>
          <p:nvPr/>
        </p:nvCxnSpPr>
        <p:spPr>
          <a:xfrm flipH="1">
            <a:off x="6254760" y="5170694"/>
            <a:ext cx="478605" cy="51114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Lige forbindelse 41">
            <a:extLst>
              <a:ext uri="{FF2B5EF4-FFF2-40B4-BE49-F238E27FC236}">
                <a16:creationId xmlns:a16="http://schemas.microsoft.com/office/drawing/2014/main" id="{D30ED647-87A3-A346-BA61-5323AE64E730}"/>
              </a:ext>
            </a:extLst>
          </p:cNvPr>
          <p:cNvCxnSpPr>
            <a:cxnSpLocks/>
          </p:cNvCxnSpPr>
          <p:nvPr/>
        </p:nvCxnSpPr>
        <p:spPr>
          <a:xfrm flipH="1">
            <a:off x="6254760" y="4659187"/>
            <a:ext cx="478605" cy="102265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Lige forbindelse 42">
            <a:extLst>
              <a:ext uri="{FF2B5EF4-FFF2-40B4-BE49-F238E27FC236}">
                <a16:creationId xmlns:a16="http://schemas.microsoft.com/office/drawing/2014/main" id="{126512DE-21EF-921B-46A8-B1369E0272C6}"/>
              </a:ext>
            </a:extLst>
          </p:cNvPr>
          <p:cNvCxnSpPr>
            <a:cxnSpLocks/>
          </p:cNvCxnSpPr>
          <p:nvPr/>
        </p:nvCxnSpPr>
        <p:spPr>
          <a:xfrm flipH="1">
            <a:off x="6254760" y="4147680"/>
            <a:ext cx="478605" cy="153416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Lige forbindelse 43">
            <a:extLst>
              <a:ext uri="{FF2B5EF4-FFF2-40B4-BE49-F238E27FC236}">
                <a16:creationId xmlns:a16="http://schemas.microsoft.com/office/drawing/2014/main" id="{E3BAF9D6-9628-6A7C-F8A4-D6A3CD784FDB}"/>
              </a:ext>
            </a:extLst>
          </p:cNvPr>
          <p:cNvCxnSpPr>
            <a:cxnSpLocks/>
          </p:cNvCxnSpPr>
          <p:nvPr/>
        </p:nvCxnSpPr>
        <p:spPr>
          <a:xfrm flipH="1" flipV="1">
            <a:off x="6265370" y="2613159"/>
            <a:ext cx="467995" cy="51150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Lige forbindelse 44">
            <a:extLst>
              <a:ext uri="{FF2B5EF4-FFF2-40B4-BE49-F238E27FC236}">
                <a16:creationId xmlns:a16="http://schemas.microsoft.com/office/drawing/2014/main" id="{D562AB89-F95A-7C3B-CE76-17A667FE8460}"/>
              </a:ext>
            </a:extLst>
          </p:cNvPr>
          <p:cNvCxnSpPr>
            <a:cxnSpLocks/>
          </p:cNvCxnSpPr>
          <p:nvPr/>
        </p:nvCxnSpPr>
        <p:spPr>
          <a:xfrm flipH="1" flipV="1">
            <a:off x="6265370" y="2613159"/>
            <a:ext cx="467995" cy="102301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Lige forbindelse 45">
            <a:extLst>
              <a:ext uri="{FF2B5EF4-FFF2-40B4-BE49-F238E27FC236}">
                <a16:creationId xmlns:a16="http://schemas.microsoft.com/office/drawing/2014/main" id="{B84F790D-CFB1-444A-68F5-9D336384A152}"/>
              </a:ext>
            </a:extLst>
          </p:cNvPr>
          <p:cNvCxnSpPr>
            <a:cxnSpLocks/>
          </p:cNvCxnSpPr>
          <p:nvPr/>
        </p:nvCxnSpPr>
        <p:spPr>
          <a:xfrm flipH="1" flipV="1">
            <a:off x="6265370" y="2613159"/>
            <a:ext cx="467995" cy="153452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7" name="Ellipse 46">
            <a:extLst>
              <a:ext uri="{FF2B5EF4-FFF2-40B4-BE49-F238E27FC236}">
                <a16:creationId xmlns:a16="http://schemas.microsoft.com/office/drawing/2014/main" id="{B63F85AC-0EB6-8537-EB09-61AE6981389B}"/>
              </a:ext>
            </a:extLst>
          </p:cNvPr>
          <p:cNvSpPr/>
          <p:nvPr/>
        </p:nvSpPr>
        <p:spPr>
          <a:xfrm>
            <a:off x="4991141" y="3910314"/>
            <a:ext cx="360000" cy="3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5EE03E4A-B0E2-9BF7-5092-7D311F8723E1}"/>
              </a:ext>
            </a:extLst>
          </p:cNvPr>
          <p:cNvSpPr/>
          <p:nvPr/>
        </p:nvSpPr>
        <p:spPr>
          <a:xfrm>
            <a:off x="4991141" y="4421821"/>
            <a:ext cx="360000" cy="3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5C284818-3A7D-7ED9-E1FC-EC7935E73CC9}"/>
              </a:ext>
            </a:extLst>
          </p:cNvPr>
          <p:cNvSpPr/>
          <p:nvPr/>
        </p:nvSpPr>
        <p:spPr>
          <a:xfrm>
            <a:off x="4991141" y="3398807"/>
            <a:ext cx="360000" cy="3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D4E39C29-CFE3-6CE2-6FA6-2BD32F46A76F}"/>
              </a:ext>
            </a:extLst>
          </p:cNvPr>
          <p:cNvSpPr/>
          <p:nvPr/>
        </p:nvSpPr>
        <p:spPr>
          <a:xfrm>
            <a:off x="4991141" y="2887300"/>
            <a:ext cx="360000" cy="3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51" name="Ellipse 50">
            <a:extLst>
              <a:ext uri="{FF2B5EF4-FFF2-40B4-BE49-F238E27FC236}">
                <a16:creationId xmlns:a16="http://schemas.microsoft.com/office/drawing/2014/main" id="{222C8667-17AB-85AE-9E75-E7ACC26079A5}"/>
              </a:ext>
            </a:extLst>
          </p:cNvPr>
          <p:cNvSpPr/>
          <p:nvPr/>
        </p:nvSpPr>
        <p:spPr>
          <a:xfrm>
            <a:off x="4991141" y="4933328"/>
            <a:ext cx="360000" cy="3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grpSp>
        <p:nvGrpSpPr>
          <p:cNvPr id="52" name="Gruppe 51">
            <a:extLst>
              <a:ext uri="{FF2B5EF4-FFF2-40B4-BE49-F238E27FC236}">
                <a16:creationId xmlns:a16="http://schemas.microsoft.com/office/drawing/2014/main" id="{7816CBB1-941E-407E-DDF4-8EC04BCFDC55}"/>
              </a:ext>
            </a:extLst>
          </p:cNvPr>
          <p:cNvGrpSpPr/>
          <p:nvPr/>
        </p:nvGrpSpPr>
        <p:grpSpPr>
          <a:xfrm flipH="1">
            <a:off x="5345634" y="2584476"/>
            <a:ext cx="576246" cy="3068682"/>
            <a:chOff x="8437477" y="2995908"/>
            <a:chExt cx="486893" cy="3068682"/>
          </a:xfrm>
        </p:grpSpPr>
        <p:cxnSp>
          <p:nvCxnSpPr>
            <p:cNvPr id="53" name="Lige forbindelse 52">
              <a:extLst>
                <a:ext uri="{FF2B5EF4-FFF2-40B4-BE49-F238E27FC236}">
                  <a16:creationId xmlns:a16="http://schemas.microsoft.com/office/drawing/2014/main" id="{70C4CE87-E57F-B9B0-D29B-770066CA0B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57634" y="4530429"/>
              <a:ext cx="466736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Lige forbindelse 53">
              <a:extLst>
                <a:ext uri="{FF2B5EF4-FFF2-40B4-BE49-F238E27FC236}">
                  <a16:creationId xmlns:a16="http://schemas.microsoft.com/office/drawing/2014/main" id="{96C7F3CB-F8AF-CA1E-343E-BD434B99292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57634" y="3507415"/>
              <a:ext cx="466736" cy="51150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Lige forbindelse 54">
              <a:extLst>
                <a:ext uri="{FF2B5EF4-FFF2-40B4-BE49-F238E27FC236}">
                  <a16:creationId xmlns:a16="http://schemas.microsoft.com/office/drawing/2014/main" id="{F9B2251E-E70C-3849-63DF-684BDFBADAB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57634" y="3507415"/>
              <a:ext cx="466736" cy="102301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Lige forbindelse 55">
              <a:extLst>
                <a:ext uri="{FF2B5EF4-FFF2-40B4-BE49-F238E27FC236}">
                  <a16:creationId xmlns:a16="http://schemas.microsoft.com/office/drawing/2014/main" id="{67FDC009-96F4-5A77-4D08-33C4E5A9639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57634" y="3507415"/>
              <a:ext cx="466736" cy="153452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Lige forbindelse 56">
              <a:extLst>
                <a:ext uri="{FF2B5EF4-FFF2-40B4-BE49-F238E27FC236}">
                  <a16:creationId xmlns:a16="http://schemas.microsoft.com/office/drawing/2014/main" id="{DAA47557-30A2-E413-E349-4285EC89D7C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57634" y="4018922"/>
              <a:ext cx="466736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Lige forbindelse 57">
              <a:extLst>
                <a:ext uri="{FF2B5EF4-FFF2-40B4-BE49-F238E27FC236}">
                  <a16:creationId xmlns:a16="http://schemas.microsoft.com/office/drawing/2014/main" id="{4AECA2C7-076A-859C-3409-16DBAE060F9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57634" y="4018922"/>
              <a:ext cx="466736" cy="51150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Lige forbindelse 58">
              <a:extLst>
                <a:ext uri="{FF2B5EF4-FFF2-40B4-BE49-F238E27FC236}">
                  <a16:creationId xmlns:a16="http://schemas.microsoft.com/office/drawing/2014/main" id="{226F5CB8-53E2-C1AD-5211-E6F626E3C78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57634" y="4018922"/>
              <a:ext cx="466736" cy="102301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Lige forbindelse 59">
              <a:extLst>
                <a:ext uri="{FF2B5EF4-FFF2-40B4-BE49-F238E27FC236}">
                  <a16:creationId xmlns:a16="http://schemas.microsoft.com/office/drawing/2014/main" id="{FD4A360D-4E98-E82B-6F22-97B5248280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57634" y="4018922"/>
              <a:ext cx="466736" cy="153452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Lige forbindelse 60">
              <a:extLst>
                <a:ext uri="{FF2B5EF4-FFF2-40B4-BE49-F238E27FC236}">
                  <a16:creationId xmlns:a16="http://schemas.microsoft.com/office/drawing/2014/main" id="{802BF4AD-317E-1855-9EAA-0817381D64B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57634" y="4018922"/>
              <a:ext cx="466736" cy="51150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Lige forbindelse 61">
              <a:extLst>
                <a:ext uri="{FF2B5EF4-FFF2-40B4-BE49-F238E27FC236}">
                  <a16:creationId xmlns:a16="http://schemas.microsoft.com/office/drawing/2014/main" id="{81C86681-226D-2CAC-39CD-0C41B52DB80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57634" y="4018922"/>
              <a:ext cx="466736" cy="102301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Lige forbindelse 62">
              <a:extLst>
                <a:ext uri="{FF2B5EF4-FFF2-40B4-BE49-F238E27FC236}">
                  <a16:creationId xmlns:a16="http://schemas.microsoft.com/office/drawing/2014/main" id="{9AAFD3D3-A466-67A8-EC9D-375F706FBE9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57634" y="4530429"/>
              <a:ext cx="466736" cy="51150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48" name="Lige forbindelse 2047">
              <a:extLst>
                <a:ext uri="{FF2B5EF4-FFF2-40B4-BE49-F238E27FC236}">
                  <a16:creationId xmlns:a16="http://schemas.microsoft.com/office/drawing/2014/main" id="{F6A8EAEF-545F-3FAE-CBD0-D9B8728346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57634" y="4530429"/>
              <a:ext cx="466736" cy="51150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49" name="Lige forbindelse 2048">
              <a:extLst>
                <a:ext uri="{FF2B5EF4-FFF2-40B4-BE49-F238E27FC236}">
                  <a16:creationId xmlns:a16="http://schemas.microsoft.com/office/drawing/2014/main" id="{9D3D8FEE-A12C-10C8-8736-D369EEAB312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57634" y="5041936"/>
              <a:ext cx="466736" cy="51150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51" name="Lige forbindelse 2050">
              <a:extLst>
                <a:ext uri="{FF2B5EF4-FFF2-40B4-BE49-F238E27FC236}">
                  <a16:creationId xmlns:a16="http://schemas.microsoft.com/office/drawing/2014/main" id="{3DCB8400-7115-9B36-350D-31445B0203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57634" y="4530429"/>
              <a:ext cx="466736" cy="102301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52" name="Lige forbindelse 2051">
              <a:extLst>
                <a:ext uri="{FF2B5EF4-FFF2-40B4-BE49-F238E27FC236}">
                  <a16:creationId xmlns:a16="http://schemas.microsoft.com/office/drawing/2014/main" id="{4643E89A-72AE-CD64-1482-F52882B9147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57634" y="5041936"/>
              <a:ext cx="466736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53" name="Lige forbindelse 2052">
              <a:extLst>
                <a:ext uri="{FF2B5EF4-FFF2-40B4-BE49-F238E27FC236}">
                  <a16:creationId xmlns:a16="http://schemas.microsoft.com/office/drawing/2014/main" id="{8A7978B5-9383-9033-6E52-673DC85062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49346" y="3507415"/>
              <a:ext cx="466736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54" name="Lige forbindelse 2053">
              <a:extLst>
                <a:ext uri="{FF2B5EF4-FFF2-40B4-BE49-F238E27FC236}">
                  <a16:creationId xmlns:a16="http://schemas.microsoft.com/office/drawing/2014/main" id="{8858FAC9-3499-49CA-EAB3-6B006E9996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49346" y="3507415"/>
              <a:ext cx="466736" cy="51150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55" name="Lige forbindelse 2054">
              <a:extLst>
                <a:ext uri="{FF2B5EF4-FFF2-40B4-BE49-F238E27FC236}">
                  <a16:creationId xmlns:a16="http://schemas.microsoft.com/office/drawing/2014/main" id="{16C7D50B-7D04-1E53-C114-D76BB14DE5A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53578" y="3507415"/>
              <a:ext cx="462504" cy="101456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56" name="Lige forbindelse 2055">
              <a:extLst>
                <a:ext uri="{FF2B5EF4-FFF2-40B4-BE49-F238E27FC236}">
                  <a16:creationId xmlns:a16="http://schemas.microsoft.com/office/drawing/2014/main" id="{1530288B-6556-39A5-4EE9-D78CDCA4928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53578" y="3507415"/>
              <a:ext cx="462504" cy="153452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57" name="Lige forbindelse 2056">
              <a:extLst>
                <a:ext uri="{FF2B5EF4-FFF2-40B4-BE49-F238E27FC236}">
                  <a16:creationId xmlns:a16="http://schemas.microsoft.com/office/drawing/2014/main" id="{F5E022F2-C479-CAAA-86EF-736E52474FA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49346" y="4018922"/>
              <a:ext cx="466736" cy="153452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58" name="Lige forbindelse 2057">
              <a:extLst>
                <a:ext uri="{FF2B5EF4-FFF2-40B4-BE49-F238E27FC236}">
                  <a16:creationId xmlns:a16="http://schemas.microsoft.com/office/drawing/2014/main" id="{113731DC-BE2D-7717-0195-D3AF381627E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53578" y="4521977"/>
              <a:ext cx="462504" cy="103146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59" name="Lige forbindelse 2058">
              <a:extLst>
                <a:ext uri="{FF2B5EF4-FFF2-40B4-BE49-F238E27FC236}">
                  <a16:creationId xmlns:a16="http://schemas.microsoft.com/office/drawing/2014/main" id="{8CE717DE-A19C-9820-49D6-D44F2EF76AD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53578" y="5041936"/>
              <a:ext cx="462504" cy="51150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60" name="Lige forbindelse 2059">
              <a:extLst>
                <a:ext uri="{FF2B5EF4-FFF2-40B4-BE49-F238E27FC236}">
                  <a16:creationId xmlns:a16="http://schemas.microsoft.com/office/drawing/2014/main" id="{48913DDC-B6DB-5064-7EAB-DA023B8F886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52901" y="5553443"/>
              <a:ext cx="463181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61" name="Lige forbindelse 2060">
              <a:extLst>
                <a:ext uri="{FF2B5EF4-FFF2-40B4-BE49-F238E27FC236}">
                  <a16:creationId xmlns:a16="http://schemas.microsoft.com/office/drawing/2014/main" id="{F88E4D2C-9BBA-6B89-1BA0-552E7714B6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37477" y="5553443"/>
              <a:ext cx="478605" cy="51114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62" name="Lige forbindelse 2061">
              <a:extLst>
                <a:ext uri="{FF2B5EF4-FFF2-40B4-BE49-F238E27FC236}">
                  <a16:creationId xmlns:a16="http://schemas.microsoft.com/office/drawing/2014/main" id="{B701EB96-35F7-0A4A-E3B6-DE5785BBCD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37477" y="5041936"/>
              <a:ext cx="478605" cy="102265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63" name="Lige forbindelse 2062">
              <a:extLst>
                <a:ext uri="{FF2B5EF4-FFF2-40B4-BE49-F238E27FC236}">
                  <a16:creationId xmlns:a16="http://schemas.microsoft.com/office/drawing/2014/main" id="{EBAACC28-7729-C2B3-983D-9DBECB8CA0C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37477" y="4530429"/>
              <a:ext cx="478605" cy="153416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64" name="Lige forbindelse 2063">
              <a:extLst>
                <a:ext uri="{FF2B5EF4-FFF2-40B4-BE49-F238E27FC236}">
                  <a16:creationId xmlns:a16="http://schemas.microsoft.com/office/drawing/2014/main" id="{BBBB1702-D74F-C9A9-5CCD-7F3465DC551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48087" y="2995908"/>
              <a:ext cx="467995" cy="51150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65" name="Lige forbindelse 2064">
              <a:extLst>
                <a:ext uri="{FF2B5EF4-FFF2-40B4-BE49-F238E27FC236}">
                  <a16:creationId xmlns:a16="http://schemas.microsoft.com/office/drawing/2014/main" id="{08013961-AC80-7B7D-ADB3-3DFE542EFD8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48087" y="2995908"/>
              <a:ext cx="440744" cy="96344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66" name="Lige forbindelse 2065">
              <a:extLst>
                <a:ext uri="{FF2B5EF4-FFF2-40B4-BE49-F238E27FC236}">
                  <a16:creationId xmlns:a16="http://schemas.microsoft.com/office/drawing/2014/main" id="{AB0FBCC1-EBFD-9E14-A9A6-E0545F6D162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48087" y="2995908"/>
              <a:ext cx="467995" cy="153452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067" name="Ellipse 2066">
            <a:extLst>
              <a:ext uri="{FF2B5EF4-FFF2-40B4-BE49-F238E27FC236}">
                <a16:creationId xmlns:a16="http://schemas.microsoft.com/office/drawing/2014/main" id="{A465C4B4-E57B-7FDC-5346-EE852D1635B6}"/>
              </a:ext>
            </a:extLst>
          </p:cNvPr>
          <p:cNvSpPr/>
          <p:nvPr/>
        </p:nvSpPr>
        <p:spPr>
          <a:xfrm>
            <a:off x="4191674" y="4119187"/>
            <a:ext cx="360000" cy="3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068" name="Ellipse 2067">
            <a:extLst>
              <a:ext uri="{FF2B5EF4-FFF2-40B4-BE49-F238E27FC236}">
                <a16:creationId xmlns:a16="http://schemas.microsoft.com/office/drawing/2014/main" id="{38FAC51B-2814-5E9D-2890-6E8121597D66}"/>
              </a:ext>
            </a:extLst>
          </p:cNvPr>
          <p:cNvSpPr/>
          <p:nvPr/>
        </p:nvSpPr>
        <p:spPr>
          <a:xfrm>
            <a:off x="4191674" y="4630694"/>
            <a:ext cx="360000" cy="3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069" name="Ellipse 2068">
            <a:extLst>
              <a:ext uri="{FF2B5EF4-FFF2-40B4-BE49-F238E27FC236}">
                <a16:creationId xmlns:a16="http://schemas.microsoft.com/office/drawing/2014/main" id="{937710EE-92BB-95D3-EAEF-0CB322B3C4CF}"/>
              </a:ext>
            </a:extLst>
          </p:cNvPr>
          <p:cNvSpPr/>
          <p:nvPr/>
        </p:nvSpPr>
        <p:spPr>
          <a:xfrm>
            <a:off x="4191674" y="3607680"/>
            <a:ext cx="360000" cy="3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070" name="Ellipse 2069">
            <a:extLst>
              <a:ext uri="{FF2B5EF4-FFF2-40B4-BE49-F238E27FC236}">
                <a16:creationId xmlns:a16="http://schemas.microsoft.com/office/drawing/2014/main" id="{A21AB26C-D42B-B32F-3C04-FBFC5671BB10}"/>
              </a:ext>
            </a:extLst>
          </p:cNvPr>
          <p:cNvSpPr/>
          <p:nvPr/>
        </p:nvSpPr>
        <p:spPr>
          <a:xfrm>
            <a:off x="4191674" y="3096173"/>
            <a:ext cx="360000" cy="3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cxnSp>
        <p:nvCxnSpPr>
          <p:cNvPr id="2071" name="Lige forbindelse 2070">
            <a:extLst>
              <a:ext uri="{FF2B5EF4-FFF2-40B4-BE49-F238E27FC236}">
                <a16:creationId xmlns:a16="http://schemas.microsoft.com/office/drawing/2014/main" id="{B4610859-31D7-C20C-B413-48A40D333405}"/>
              </a:ext>
            </a:extLst>
          </p:cNvPr>
          <p:cNvCxnSpPr>
            <a:stCxn id="2070" idx="6"/>
            <a:endCxn id="50" idx="2"/>
          </p:cNvCxnSpPr>
          <p:nvPr/>
        </p:nvCxnSpPr>
        <p:spPr>
          <a:xfrm flipV="1">
            <a:off x="4551674" y="3067300"/>
            <a:ext cx="439467" cy="208873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72" name="Lige forbindelse 2071">
            <a:extLst>
              <a:ext uri="{FF2B5EF4-FFF2-40B4-BE49-F238E27FC236}">
                <a16:creationId xmlns:a16="http://schemas.microsoft.com/office/drawing/2014/main" id="{E1005E84-F3E6-5556-E264-8744997235CE}"/>
              </a:ext>
            </a:extLst>
          </p:cNvPr>
          <p:cNvCxnSpPr>
            <a:cxnSpLocks/>
            <a:stCxn id="2069" idx="6"/>
            <a:endCxn id="49" idx="2"/>
          </p:cNvCxnSpPr>
          <p:nvPr/>
        </p:nvCxnSpPr>
        <p:spPr>
          <a:xfrm flipV="1">
            <a:off x="4551674" y="3578807"/>
            <a:ext cx="439467" cy="208873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73" name="Lige forbindelse 2072">
            <a:extLst>
              <a:ext uri="{FF2B5EF4-FFF2-40B4-BE49-F238E27FC236}">
                <a16:creationId xmlns:a16="http://schemas.microsoft.com/office/drawing/2014/main" id="{980363BC-A987-3A0E-2E00-CB05BAECAADE}"/>
              </a:ext>
            </a:extLst>
          </p:cNvPr>
          <p:cNvCxnSpPr>
            <a:cxnSpLocks/>
            <a:stCxn id="2067" idx="6"/>
            <a:endCxn id="47" idx="2"/>
          </p:cNvCxnSpPr>
          <p:nvPr/>
        </p:nvCxnSpPr>
        <p:spPr>
          <a:xfrm flipV="1">
            <a:off x="4551674" y="4090314"/>
            <a:ext cx="439467" cy="208873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74" name="Lige forbindelse 2073">
            <a:extLst>
              <a:ext uri="{FF2B5EF4-FFF2-40B4-BE49-F238E27FC236}">
                <a16:creationId xmlns:a16="http://schemas.microsoft.com/office/drawing/2014/main" id="{EA2717F5-54BD-97AC-1BC6-F5CE804BC800}"/>
              </a:ext>
            </a:extLst>
          </p:cNvPr>
          <p:cNvCxnSpPr>
            <a:cxnSpLocks/>
            <a:stCxn id="2068" idx="6"/>
            <a:endCxn id="48" idx="2"/>
          </p:cNvCxnSpPr>
          <p:nvPr/>
        </p:nvCxnSpPr>
        <p:spPr>
          <a:xfrm flipV="1">
            <a:off x="4551674" y="4601821"/>
            <a:ext cx="439467" cy="208873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75" name="Lige forbindelse 2074">
            <a:extLst>
              <a:ext uri="{FF2B5EF4-FFF2-40B4-BE49-F238E27FC236}">
                <a16:creationId xmlns:a16="http://schemas.microsoft.com/office/drawing/2014/main" id="{AF82CED1-C5B5-6774-E3AC-FBAA660B6F84}"/>
              </a:ext>
            </a:extLst>
          </p:cNvPr>
          <p:cNvCxnSpPr>
            <a:cxnSpLocks/>
            <a:stCxn id="2068" idx="6"/>
            <a:endCxn id="51" idx="2"/>
          </p:cNvCxnSpPr>
          <p:nvPr/>
        </p:nvCxnSpPr>
        <p:spPr>
          <a:xfrm>
            <a:off x="4551674" y="4810694"/>
            <a:ext cx="439467" cy="302634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76" name="Lige forbindelse 2075">
            <a:extLst>
              <a:ext uri="{FF2B5EF4-FFF2-40B4-BE49-F238E27FC236}">
                <a16:creationId xmlns:a16="http://schemas.microsoft.com/office/drawing/2014/main" id="{8261E8BB-868C-CA97-38F5-9E9B238B38B7}"/>
              </a:ext>
            </a:extLst>
          </p:cNvPr>
          <p:cNvCxnSpPr>
            <a:cxnSpLocks/>
            <a:stCxn id="2067" idx="6"/>
            <a:endCxn id="48" idx="2"/>
          </p:cNvCxnSpPr>
          <p:nvPr/>
        </p:nvCxnSpPr>
        <p:spPr>
          <a:xfrm>
            <a:off x="4551674" y="4299187"/>
            <a:ext cx="439467" cy="302634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77" name="Lige forbindelse 2076">
            <a:extLst>
              <a:ext uri="{FF2B5EF4-FFF2-40B4-BE49-F238E27FC236}">
                <a16:creationId xmlns:a16="http://schemas.microsoft.com/office/drawing/2014/main" id="{7D78586E-3F68-2680-ED3E-19E6DDFF0FA3}"/>
              </a:ext>
            </a:extLst>
          </p:cNvPr>
          <p:cNvCxnSpPr>
            <a:cxnSpLocks/>
            <a:stCxn id="2069" idx="6"/>
            <a:endCxn id="47" idx="2"/>
          </p:cNvCxnSpPr>
          <p:nvPr/>
        </p:nvCxnSpPr>
        <p:spPr>
          <a:xfrm>
            <a:off x="4551674" y="3787680"/>
            <a:ext cx="439467" cy="302634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78" name="Lige forbindelse 2077">
            <a:extLst>
              <a:ext uri="{FF2B5EF4-FFF2-40B4-BE49-F238E27FC236}">
                <a16:creationId xmlns:a16="http://schemas.microsoft.com/office/drawing/2014/main" id="{69BA99C9-E354-AA28-7485-B4117CF959BD}"/>
              </a:ext>
            </a:extLst>
          </p:cNvPr>
          <p:cNvCxnSpPr>
            <a:cxnSpLocks/>
            <a:stCxn id="2070" idx="6"/>
            <a:endCxn id="49" idx="2"/>
          </p:cNvCxnSpPr>
          <p:nvPr/>
        </p:nvCxnSpPr>
        <p:spPr>
          <a:xfrm>
            <a:off x="4551674" y="3276173"/>
            <a:ext cx="439467" cy="302634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79" name="Lige forbindelse 2078">
            <a:extLst>
              <a:ext uri="{FF2B5EF4-FFF2-40B4-BE49-F238E27FC236}">
                <a16:creationId xmlns:a16="http://schemas.microsoft.com/office/drawing/2014/main" id="{AE08E64E-15F6-B424-6332-00E0BDC84121}"/>
              </a:ext>
            </a:extLst>
          </p:cNvPr>
          <p:cNvCxnSpPr>
            <a:cxnSpLocks/>
            <a:stCxn id="2069" idx="6"/>
            <a:endCxn id="50" idx="2"/>
          </p:cNvCxnSpPr>
          <p:nvPr/>
        </p:nvCxnSpPr>
        <p:spPr>
          <a:xfrm flipV="1">
            <a:off x="4551674" y="3067300"/>
            <a:ext cx="439467" cy="72038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80" name="Lige forbindelse 2079">
            <a:extLst>
              <a:ext uri="{FF2B5EF4-FFF2-40B4-BE49-F238E27FC236}">
                <a16:creationId xmlns:a16="http://schemas.microsoft.com/office/drawing/2014/main" id="{3AF9CF2A-E30D-90F6-C1C0-789FB5D0CAD9}"/>
              </a:ext>
            </a:extLst>
          </p:cNvPr>
          <p:cNvCxnSpPr>
            <a:cxnSpLocks/>
            <a:stCxn id="49" idx="2"/>
            <a:endCxn id="2067" idx="6"/>
          </p:cNvCxnSpPr>
          <p:nvPr/>
        </p:nvCxnSpPr>
        <p:spPr>
          <a:xfrm flipH="1">
            <a:off x="4551674" y="3578807"/>
            <a:ext cx="439467" cy="72038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81" name="Lige forbindelse 2080">
            <a:extLst>
              <a:ext uri="{FF2B5EF4-FFF2-40B4-BE49-F238E27FC236}">
                <a16:creationId xmlns:a16="http://schemas.microsoft.com/office/drawing/2014/main" id="{2E6BEFBF-F9F8-8E99-FB48-184FB72D6E5B}"/>
              </a:ext>
            </a:extLst>
          </p:cNvPr>
          <p:cNvCxnSpPr>
            <a:cxnSpLocks/>
            <a:stCxn id="49" idx="2"/>
            <a:endCxn id="2068" idx="6"/>
          </p:cNvCxnSpPr>
          <p:nvPr/>
        </p:nvCxnSpPr>
        <p:spPr>
          <a:xfrm flipH="1">
            <a:off x="4551674" y="3578807"/>
            <a:ext cx="439467" cy="1231887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82" name="Lige forbindelse 2081">
            <a:extLst>
              <a:ext uri="{FF2B5EF4-FFF2-40B4-BE49-F238E27FC236}">
                <a16:creationId xmlns:a16="http://schemas.microsoft.com/office/drawing/2014/main" id="{DA183CA6-8810-A58F-A135-F0109A6036AF}"/>
              </a:ext>
            </a:extLst>
          </p:cNvPr>
          <p:cNvCxnSpPr>
            <a:cxnSpLocks/>
            <a:stCxn id="47" idx="2"/>
            <a:endCxn id="2068" idx="6"/>
          </p:cNvCxnSpPr>
          <p:nvPr/>
        </p:nvCxnSpPr>
        <p:spPr>
          <a:xfrm flipH="1">
            <a:off x="4551674" y="4090314"/>
            <a:ext cx="439467" cy="72038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83" name="Lige forbindelse 2082">
            <a:extLst>
              <a:ext uri="{FF2B5EF4-FFF2-40B4-BE49-F238E27FC236}">
                <a16:creationId xmlns:a16="http://schemas.microsoft.com/office/drawing/2014/main" id="{A06CDDD4-D43D-DE0D-E41B-D525F20FAA3C}"/>
              </a:ext>
            </a:extLst>
          </p:cNvPr>
          <p:cNvCxnSpPr>
            <a:cxnSpLocks/>
            <a:stCxn id="51" idx="2"/>
            <a:endCxn id="2069" idx="6"/>
          </p:cNvCxnSpPr>
          <p:nvPr/>
        </p:nvCxnSpPr>
        <p:spPr>
          <a:xfrm flipH="1" flipV="1">
            <a:off x="4551674" y="3787680"/>
            <a:ext cx="439467" cy="1325648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84" name="Lige forbindelse 2083">
            <a:extLst>
              <a:ext uri="{FF2B5EF4-FFF2-40B4-BE49-F238E27FC236}">
                <a16:creationId xmlns:a16="http://schemas.microsoft.com/office/drawing/2014/main" id="{F2E0E0F4-DC6D-2E72-640A-89E10D070039}"/>
              </a:ext>
            </a:extLst>
          </p:cNvPr>
          <p:cNvCxnSpPr>
            <a:cxnSpLocks/>
            <a:stCxn id="51" idx="2"/>
            <a:endCxn id="2067" idx="6"/>
          </p:cNvCxnSpPr>
          <p:nvPr/>
        </p:nvCxnSpPr>
        <p:spPr>
          <a:xfrm flipH="1" flipV="1">
            <a:off x="4551674" y="4299187"/>
            <a:ext cx="439467" cy="814141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85" name="Lige forbindelse 2084">
            <a:extLst>
              <a:ext uri="{FF2B5EF4-FFF2-40B4-BE49-F238E27FC236}">
                <a16:creationId xmlns:a16="http://schemas.microsoft.com/office/drawing/2014/main" id="{59A77520-0A25-8B22-9E85-DFB8E42EF882}"/>
              </a:ext>
            </a:extLst>
          </p:cNvPr>
          <p:cNvCxnSpPr>
            <a:cxnSpLocks/>
            <a:stCxn id="51" idx="2"/>
            <a:endCxn id="2070" idx="6"/>
          </p:cNvCxnSpPr>
          <p:nvPr/>
        </p:nvCxnSpPr>
        <p:spPr>
          <a:xfrm flipH="1" flipV="1">
            <a:off x="4551674" y="3276173"/>
            <a:ext cx="439467" cy="1837155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86" name="Lige forbindelse 2085">
            <a:extLst>
              <a:ext uri="{FF2B5EF4-FFF2-40B4-BE49-F238E27FC236}">
                <a16:creationId xmlns:a16="http://schemas.microsoft.com/office/drawing/2014/main" id="{594621C5-9CED-D998-9770-23063B521103}"/>
              </a:ext>
            </a:extLst>
          </p:cNvPr>
          <p:cNvCxnSpPr>
            <a:cxnSpLocks/>
            <a:stCxn id="2068" idx="6"/>
            <a:endCxn id="50" idx="2"/>
          </p:cNvCxnSpPr>
          <p:nvPr/>
        </p:nvCxnSpPr>
        <p:spPr>
          <a:xfrm flipV="1">
            <a:off x="4551674" y="3067300"/>
            <a:ext cx="439467" cy="1743394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87" name="Lige forbindelse 2086">
            <a:extLst>
              <a:ext uri="{FF2B5EF4-FFF2-40B4-BE49-F238E27FC236}">
                <a16:creationId xmlns:a16="http://schemas.microsoft.com/office/drawing/2014/main" id="{4D5E454E-8E28-B582-95F3-F5A86FDA0ED6}"/>
              </a:ext>
            </a:extLst>
          </p:cNvPr>
          <p:cNvCxnSpPr>
            <a:cxnSpLocks/>
            <a:stCxn id="2067" idx="6"/>
            <a:endCxn id="50" idx="2"/>
          </p:cNvCxnSpPr>
          <p:nvPr/>
        </p:nvCxnSpPr>
        <p:spPr>
          <a:xfrm flipV="1">
            <a:off x="4551674" y="3067300"/>
            <a:ext cx="439467" cy="1231887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Tekstfelt 3">
            <a:extLst>
              <a:ext uri="{FF2B5EF4-FFF2-40B4-BE49-F238E27FC236}">
                <a16:creationId xmlns:a16="http://schemas.microsoft.com/office/drawing/2014/main" id="{70E49B24-A87C-62F5-E5CD-1F9294FBE06C}"/>
              </a:ext>
            </a:extLst>
          </p:cNvPr>
          <p:cNvSpPr txBox="1"/>
          <p:nvPr/>
        </p:nvSpPr>
        <p:spPr>
          <a:xfrm>
            <a:off x="3417759" y="3108800"/>
            <a:ext cx="7250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1600" b="1" dirty="0" err="1"/>
              <a:t>Color</a:t>
            </a:r>
            <a:endParaRPr lang="da-DK" sz="1600" b="1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F2FDCBA7-E412-EE14-BAEB-E442D45255C4}"/>
              </a:ext>
            </a:extLst>
          </p:cNvPr>
          <p:cNvSpPr txBox="1"/>
          <p:nvPr/>
        </p:nvSpPr>
        <p:spPr>
          <a:xfrm>
            <a:off x="3417759" y="3607680"/>
            <a:ext cx="7250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1600" b="1" dirty="0"/>
              <a:t>Form</a:t>
            </a:r>
          </a:p>
        </p:txBody>
      </p:sp>
      <p:sp>
        <p:nvSpPr>
          <p:cNvPr id="2050" name="Tekstfelt 2049">
            <a:extLst>
              <a:ext uri="{FF2B5EF4-FFF2-40B4-BE49-F238E27FC236}">
                <a16:creationId xmlns:a16="http://schemas.microsoft.com/office/drawing/2014/main" id="{17114038-A31A-B07A-8B12-9E4407E0CE6E}"/>
              </a:ext>
            </a:extLst>
          </p:cNvPr>
          <p:cNvSpPr txBox="1"/>
          <p:nvPr/>
        </p:nvSpPr>
        <p:spPr>
          <a:xfrm>
            <a:off x="3417759" y="4129584"/>
            <a:ext cx="7250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1600" b="1" dirty="0"/>
              <a:t>Stem</a:t>
            </a:r>
          </a:p>
        </p:txBody>
      </p:sp>
      <p:sp>
        <p:nvSpPr>
          <p:cNvPr id="2088" name="Tekstfelt 2087">
            <a:extLst>
              <a:ext uri="{FF2B5EF4-FFF2-40B4-BE49-F238E27FC236}">
                <a16:creationId xmlns:a16="http://schemas.microsoft.com/office/drawing/2014/main" id="{C5912137-B4B5-EC30-3B2E-EBD076B434B8}"/>
              </a:ext>
            </a:extLst>
          </p:cNvPr>
          <p:cNvSpPr txBox="1"/>
          <p:nvPr/>
        </p:nvSpPr>
        <p:spPr>
          <a:xfrm>
            <a:off x="3417759" y="4672194"/>
            <a:ext cx="7250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1600" b="1" dirty="0" err="1"/>
              <a:t>Seeds</a:t>
            </a:r>
            <a:endParaRPr lang="da-DK" sz="1600" b="1" dirty="0"/>
          </a:p>
        </p:txBody>
      </p:sp>
      <p:sp>
        <p:nvSpPr>
          <p:cNvPr id="2089" name="Tekstfelt 2088">
            <a:extLst>
              <a:ext uri="{FF2B5EF4-FFF2-40B4-BE49-F238E27FC236}">
                <a16:creationId xmlns:a16="http://schemas.microsoft.com/office/drawing/2014/main" id="{621BF399-C3FE-7A1C-7336-B44A621ECCAF}"/>
              </a:ext>
            </a:extLst>
          </p:cNvPr>
          <p:cNvSpPr txBox="1"/>
          <p:nvPr/>
        </p:nvSpPr>
        <p:spPr>
          <a:xfrm>
            <a:off x="7175500" y="3033236"/>
            <a:ext cx="22529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600" b="1" dirty="0" err="1"/>
              <a:t>Pineapple</a:t>
            </a:r>
            <a:endParaRPr lang="da-DK" sz="1600" b="1" dirty="0"/>
          </a:p>
        </p:txBody>
      </p:sp>
      <p:sp>
        <p:nvSpPr>
          <p:cNvPr id="2090" name="Tekstfelt 2089">
            <a:extLst>
              <a:ext uri="{FF2B5EF4-FFF2-40B4-BE49-F238E27FC236}">
                <a16:creationId xmlns:a16="http://schemas.microsoft.com/office/drawing/2014/main" id="{DA954E29-8273-D04C-CEDF-B0CF55CD1DC8}"/>
              </a:ext>
            </a:extLst>
          </p:cNvPr>
          <p:cNvSpPr txBox="1"/>
          <p:nvPr/>
        </p:nvSpPr>
        <p:spPr>
          <a:xfrm>
            <a:off x="7175501" y="3544743"/>
            <a:ext cx="128675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600" b="1" dirty="0"/>
              <a:t>Apple</a:t>
            </a:r>
          </a:p>
        </p:txBody>
      </p:sp>
      <p:sp>
        <p:nvSpPr>
          <p:cNvPr id="2091" name="Tekstfelt 2090">
            <a:extLst>
              <a:ext uri="{FF2B5EF4-FFF2-40B4-BE49-F238E27FC236}">
                <a16:creationId xmlns:a16="http://schemas.microsoft.com/office/drawing/2014/main" id="{1EE2665D-045E-5C51-5027-43ECF1F5E995}"/>
              </a:ext>
            </a:extLst>
          </p:cNvPr>
          <p:cNvSpPr txBox="1"/>
          <p:nvPr/>
        </p:nvSpPr>
        <p:spPr>
          <a:xfrm>
            <a:off x="7175501" y="4027697"/>
            <a:ext cx="185016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600" b="1" dirty="0"/>
              <a:t>Watermelon</a:t>
            </a:r>
          </a:p>
        </p:txBody>
      </p:sp>
      <p:sp>
        <p:nvSpPr>
          <p:cNvPr id="2092" name="Tekstfelt 2091">
            <a:extLst>
              <a:ext uri="{FF2B5EF4-FFF2-40B4-BE49-F238E27FC236}">
                <a16:creationId xmlns:a16="http://schemas.microsoft.com/office/drawing/2014/main" id="{60108EF7-F647-3AB6-FD7B-809A5D1F5AA5}"/>
              </a:ext>
            </a:extLst>
          </p:cNvPr>
          <p:cNvSpPr txBox="1"/>
          <p:nvPr/>
        </p:nvSpPr>
        <p:spPr>
          <a:xfrm>
            <a:off x="7175501" y="4562188"/>
            <a:ext cx="185016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600" b="1" dirty="0" err="1"/>
              <a:t>Banana</a:t>
            </a:r>
            <a:endParaRPr lang="da-DK" sz="1600" b="1" dirty="0"/>
          </a:p>
        </p:txBody>
      </p:sp>
      <p:sp>
        <p:nvSpPr>
          <p:cNvPr id="2093" name="Tekstfelt 2092">
            <a:extLst>
              <a:ext uri="{FF2B5EF4-FFF2-40B4-BE49-F238E27FC236}">
                <a16:creationId xmlns:a16="http://schemas.microsoft.com/office/drawing/2014/main" id="{1F6CDC6A-274B-A3EA-2215-2B80B8C52C33}"/>
              </a:ext>
            </a:extLst>
          </p:cNvPr>
          <p:cNvSpPr txBox="1"/>
          <p:nvPr/>
        </p:nvSpPr>
        <p:spPr>
          <a:xfrm>
            <a:off x="7175501" y="5096587"/>
            <a:ext cx="185016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600" b="1" dirty="0"/>
              <a:t>Cherry</a:t>
            </a:r>
          </a:p>
        </p:txBody>
      </p:sp>
    </p:spTree>
    <p:extLst>
      <p:ext uri="{BB962C8B-B14F-4D97-AF65-F5344CB8AC3E}">
        <p14:creationId xmlns:p14="http://schemas.microsoft.com/office/powerpoint/2010/main" val="2800913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69D79-1A55-131F-02ED-317CC1546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690FA8-3D9C-8B73-D8B0-A2B8B563F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What</a:t>
            </a:r>
            <a:r>
              <a:rPr lang="da-DK" dirty="0"/>
              <a:t> is an image of a </a:t>
            </a:r>
            <a:r>
              <a:rPr lang="da-DK" dirty="0" err="1"/>
              <a:t>pineapple</a:t>
            </a:r>
            <a:r>
              <a:rPr lang="da-DK" dirty="0"/>
              <a:t>?</a:t>
            </a:r>
          </a:p>
        </p:txBody>
      </p:sp>
      <p:pic>
        <p:nvPicPr>
          <p:cNvPr id="1026" name="Picture 2" descr="an image of a pineapple">
            <a:extLst>
              <a:ext uri="{FF2B5EF4-FFF2-40B4-BE49-F238E27FC236}">
                <a16:creationId xmlns:a16="http://schemas.microsoft.com/office/drawing/2014/main" id="{364BDAE2-A04E-9C40-A144-D1883F129E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658" y="1573022"/>
            <a:ext cx="4066032" cy="406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620BFBFE-8FDF-A20C-5E79-5272DAB673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5498" y="1429735"/>
            <a:ext cx="1420434" cy="1455951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00BD9500-5BCD-62E1-8907-5E793D71E1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3976" y="2646582"/>
            <a:ext cx="1370307" cy="1455951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4C188D2B-F66F-0680-CA70-3D50EF00C5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6184" y="4425090"/>
            <a:ext cx="1370307" cy="147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6607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F1D0CF-34B3-BDC6-71A5-E77B839F6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343BE5-4E9B-F590-F1D5-1D66D3619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What</a:t>
            </a:r>
            <a:r>
              <a:rPr lang="da-DK" dirty="0"/>
              <a:t> is an image of a </a:t>
            </a:r>
            <a:r>
              <a:rPr lang="da-DK" dirty="0" err="1"/>
              <a:t>pineapple</a:t>
            </a:r>
            <a:r>
              <a:rPr lang="da-DK" dirty="0"/>
              <a:t>?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4D0E4684-F2BC-5DBE-6712-51629398B0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382" y="2655031"/>
            <a:ext cx="1420434" cy="1455951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78740633-1ED3-18B1-4423-37B6C4B799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5152" y="2626510"/>
            <a:ext cx="1370307" cy="14559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0B23A182-3823-0394-40C5-A06D0403067A}"/>
              </a:ext>
            </a:extLst>
          </p:cNvPr>
          <p:cNvSpPr/>
          <p:nvPr/>
        </p:nvSpPr>
        <p:spPr>
          <a:xfrm>
            <a:off x="2414016" y="2697480"/>
            <a:ext cx="1420434" cy="14135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9" name="Lige forbindelse 8">
            <a:extLst>
              <a:ext uri="{FF2B5EF4-FFF2-40B4-BE49-F238E27FC236}">
                <a16:creationId xmlns:a16="http://schemas.microsoft.com/office/drawing/2014/main" id="{17DC4749-C990-4F76-AD35-F4E4F7299826}"/>
              </a:ext>
            </a:extLst>
          </p:cNvPr>
          <p:cNvCxnSpPr>
            <a:cxnSpLocks/>
          </p:cNvCxnSpPr>
          <p:nvPr/>
        </p:nvCxnSpPr>
        <p:spPr>
          <a:xfrm>
            <a:off x="2414016" y="3374136"/>
            <a:ext cx="142043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ktangel 11">
            <a:extLst>
              <a:ext uri="{FF2B5EF4-FFF2-40B4-BE49-F238E27FC236}">
                <a16:creationId xmlns:a16="http://schemas.microsoft.com/office/drawing/2014/main" id="{A4EF7F4C-0427-70DE-31F1-59D2BC7328A7}"/>
              </a:ext>
            </a:extLst>
          </p:cNvPr>
          <p:cNvSpPr/>
          <p:nvPr/>
        </p:nvSpPr>
        <p:spPr>
          <a:xfrm rot="5400000">
            <a:off x="8089392" y="2658497"/>
            <a:ext cx="1420434" cy="14135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13" name="Lige forbindelse 12">
            <a:extLst>
              <a:ext uri="{FF2B5EF4-FFF2-40B4-BE49-F238E27FC236}">
                <a16:creationId xmlns:a16="http://schemas.microsoft.com/office/drawing/2014/main" id="{8709E0DD-EF04-1AB5-5166-9A96CDB05EC2}"/>
              </a:ext>
            </a:extLst>
          </p:cNvPr>
          <p:cNvCxnSpPr>
            <a:cxnSpLocks/>
            <a:stCxn id="12" idx="1"/>
            <a:endCxn id="12" idx="3"/>
          </p:cNvCxnSpPr>
          <p:nvPr/>
        </p:nvCxnSpPr>
        <p:spPr>
          <a:xfrm>
            <a:off x="8799609" y="2655031"/>
            <a:ext cx="0" cy="1420434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Billede 4">
            <a:extLst>
              <a:ext uri="{FF2B5EF4-FFF2-40B4-BE49-F238E27FC236}">
                <a16:creationId xmlns:a16="http://schemas.microsoft.com/office/drawing/2014/main" id="{BB1A5000-A93B-64E8-4608-CE20E74481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533" y="4639974"/>
            <a:ext cx="1370307" cy="1477362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8D85838B-D2EE-B9F9-6FF6-546611886B1C}"/>
              </a:ext>
            </a:extLst>
          </p:cNvPr>
          <p:cNvSpPr/>
          <p:nvPr/>
        </p:nvSpPr>
        <p:spPr>
          <a:xfrm>
            <a:off x="2414016" y="4703834"/>
            <a:ext cx="1420434" cy="14135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7" name="Lige forbindelse 6">
            <a:extLst>
              <a:ext uri="{FF2B5EF4-FFF2-40B4-BE49-F238E27FC236}">
                <a16:creationId xmlns:a16="http://schemas.microsoft.com/office/drawing/2014/main" id="{B87112D5-106E-9FC3-9433-4FD56737125B}"/>
              </a:ext>
            </a:extLst>
          </p:cNvPr>
          <p:cNvCxnSpPr>
            <a:cxnSpLocks/>
          </p:cNvCxnSpPr>
          <p:nvPr/>
        </p:nvCxnSpPr>
        <p:spPr>
          <a:xfrm>
            <a:off x="2221992" y="4498848"/>
            <a:ext cx="1887671" cy="192250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kstfelt 9">
                <a:extLst>
                  <a:ext uri="{FF2B5EF4-FFF2-40B4-BE49-F238E27FC236}">
                    <a16:creationId xmlns:a16="http://schemas.microsoft.com/office/drawing/2014/main" id="{B8DCE7ED-FEFE-C00D-9063-4EB4004B6B46}"/>
                  </a:ext>
                </a:extLst>
              </p:cNvPr>
              <p:cNvSpPr txBox="1"/>
              <p:nvPr/>
            </p:nvSpPr>
            <p:spPr>
              <a:xfrm>
                <a:off x="4021074" y="2763712"/>
                <a:ext cx="1552194" cy="122084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da-DK" sz="3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da-DK" sz="3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da-DK" sz="3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da-DK" sz="3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da-DK" sz="3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da-DK" sz="30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da-DK" sz="30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da-DK" sz="30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da-DK" sz="3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da-DK" sz="3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da-DK" sz="3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da-DK" sz="3000" dirty="0"/>
              </a:p>
            </p:txBody>
          </p:sp>
        </mc:Choice>
        <mc:Fallback xmlns="">
          <p:sp>
            <p:nvSpPr>
              <p:cNvPr id="10" name="Tekstfelt 9">
                <a:extLst>
                  <a:ext uri="{FF2B5EF4-FFF2-40B4-BE49-F238E27FC236}">
                    <a16:creationId xmlns:a16="http://schemas.microsoft.com/office/drawing/2014/main" id="{B8DCE7ED-FEFE-C00D-9063-4EB4004B6B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1074" y="2763712"/>
                <a:ext cx="1552194" cy="1220847"/>
              </a:xfrm>
              <a:prstGeom prst="rect">
                <a:avLst/>
              </a:prstGeom>
              <a:blipFill>
                <a:blip r:embed="rId6"/>
                <a:stretch>
                  <a:fillRect r="-708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kstfelt 10">
                <a:extLst>
                  <a:ext uri="{FF2B5EF4-FFF2-40B4-BE49-F238E27FC236}">
                    <a16:creationId xmlns:a16="http://schemas.microsoft.com/office/drawing/2014/main" id="{95D763E5-EF3C-F09C-5152-2E3C0763677C}"/>
                  </a:ext>
                </a:extLst>
              </p:cNvPr>
              <p:cNvSpPr txBox="1"/>
              <p:nvPr/>
            </p:nvSpPr>
            <p:spPr>
              <a:xfrm>
                <a:off x="9777984" y="2737034"/>
                <a:ext cx="1552194" cy="122084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da-DK" sz="3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da-DK" sz="3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da-DK" sz="3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da-DK" sz="3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da-DK" sz="3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da-DK" sz="3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da-DK" sz="30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da-DK" sz="3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da-DK" sz="3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da-DK" sz="3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da-DK" sz="3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da-DK" sz="3000" dirty="0"/>
              </a:p>
            </p:txBody>
          </p:sp>
        </mc:Choice>
        <mc:Fallback xmlns="">
          <p:sp>
            <p:nvSpPr>
              <p:cNvPr id="11" name="Tekstfelt 10">
                <a:extLst>
                  <a:ext uri="{FF2B5EF4-FFF2-40B4-BE49-F238E27FC236}">
                    <a16:creationId xmlns:a16="http://schemas.microsoft.com/office/drawing/2014/main" id="{95D763E5-EF3C-F09C-5152-2E3C076367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7984" y="2737034"/>
                <a:ext cx="1552194" cy="1220847"/>
              </a:xfrm>
              <a:prstGeom prst="rect">
                <a:avLst/>
              </a:prstGeom>
              <a:blipFill>
                <a:blip r:embed="rId7"/>
                <a:stretch>
                  <a:fillRect r="-7059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kstfelt 13">
                <a:extLst>
                  <a:ext uri="{FF2B5EF4-FFF2-40B4-BE49-F238E27FC236}">
                    <a16:creationId xmlns:a16="http://schemas.microsoft.com/office/drawing/2014/main" id="{839F1452-2FDB-B73C-9B51-4DABBC6DC02C}"/>
                  </a:ext>
                </a:extLst>
              </p:cNvPr>
              <p:cNvSpPr txBox="1"/>
              <p:nvPr/>
            </p:nvSpPr>
            <p:spPr>
              <a:xfrm>
                <a:off x="4054602" y="4768231"/>
                <a:ext cx="1552194" cy="122084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da-DK" sz="3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da-DK" sz="3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da-DK" sz="3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da-DK" sz="3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da-DK" sz="3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da-DK" sz="3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da-DK" sz="30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da-DK" sz="3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da-DK" sz="3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da-DK" sz="3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da-DK" sz="3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da-DK" sz="3000" dirty="0"/>
              </a:p>
            </p:txBody>
          </p:sp>
        </mc:Choice>
        <mc:Fallback xmlns="">
          <p:sp>
            <p:nvSpPr>
              <p:cNvPr id="14" name="Tekstfelt 13">
                <a:extLst>
                  <a:ext uri="{FF2B5EF4-FFF2-40B4-BE49-F238E27FC236}">
                    <a16:creationId xmlns:a16="http://schemas.microsoft.com/office/drawing/2014/main" id="{839F1452-2FDB-B73C-9B51-4DABBC6DC0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4602" y="4768231"/>
                <a:ext cx="1552194" cy="1220847"/>
              </a:xfrm>
              <a:prstGeom prst="rect">
                <a:avLst/>
              </a:prstGeom>
              <a:blipFill>
                <a:blip r:embed="rId8"/>
                <a:stretch>
                  <a:fillRect r="-7059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35845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ruppe 107">
            <a:extLst>
              <a:ext uri="{FF2B5EF4-FFF2-40B4-BE49-F238E27FC236}">
                <a16:creationId xmlns:a16="http://schemas.microsoft.com/office/drawing/2014/main" id="{0A84490A-12E2-C849-EF44-7A18F0EC7060}"/>
              </a:ext>
            </a:extLst>
          </p:cNvPr>
          <p:cNvGrpSpPr/>
          <p:nvPr/>
        </p:nvGrpSpPr>
        <p:grpSpPr>
          <a:xfrm>
            <a:off x="6915317" y="1259983"/>
            <a:ext cx="849108" cy="890790"/>
            <a:chOff x="2221992" y="4498848"/>
            <a:chExt cx="1911096" cy="1897380"/>
          </a:xfrm>
        </p:grpSpPr>
        <p:sp>
          <p:nvSpPr>
            <p:cNvPr id="109" name="Rektangel 108">
              <a:extLst>
                <a:ext uri="{FF2B5EF4-FFF2-40B4-BE49-F238E27FC236}">
                  <a16:creationId xmlns:a16="http://schemas.microsoft.com/office/drawing/2014/main" id="{C4669AB4-0AA4-83AD-F5DE-6C07A49738D9}"/>
                </a:ext>
              </a:extLst>
            </p:cNvPr>
            <p:cNvSpPr/>
            <p:nvPr/>
          </p:nvSpPr>
          <p:spPr>
            <a:xfrm>
              <a:off x="2414016" y="4703834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110" name="Lige forbindelse 109">
              <a:extLst>
                <a:ext uri="{FF2B5EF4-FFF2-40B4-BE49-F238E27FC236}">
                  <a16:creationId xmlns:a16="http://schemas.microsoft.com/office/drawing/2014/main" id="{7D7DE314-5162-F6BF-A503-A97B6DAE35C0}"/>
                </a:ext>
              </a:extLst>
            </p:cNvPr>
            <p:cNvCxnSpPr>
              <a:cxnSpLocks/>
            </p:cNvCxnSpPr>
            <p:nvPr/>
          </p:nvCxnSpPr>
          <p:spPr>
            <a:xfrm>
              <a:off x="2221992" y="4498848"/>
              <a:ext cx="1911096" cy="189738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pe 4">
            <a:extLst>
              <a:ext uri="{FF2B5EF4-FFF2-40B4-BE49-F238E27FC236}">
                <a16:creationId xmlns:a16="http://schemas.microsoft.com/office/drawing/2014/main" id="{240EAFB0-C654-869D-4CAA-721C0D160B59}"/>
              </a:ext>
            </a:extLst>
          </p:cNvPr>
          <p:cNvGrpSpPr/>
          <p:nvPr/>
        </p:nvGrpSpPr>
        <p:grpSpPr>
          <a:xfrm>
            <a:off x="7024319" y="5693547"/>
            <a:ext cx="631105" cy="663617"/>
            <a:chOff x="2414016" y="2697480"/>
            <a:chExt cx="1420434" cy="1413502"/>
          </a:xfrm>
        </p:grpSpPr>
        <p:sp>
          <p:nvSpPr>
            <p:cNvPr id="6" name="Rektangel 5">
              <a:extLst>
                <a:ext uri="{FF2B5EF4-FFF2-40B4-BE49-F238E27FC236}">
                  <a16:creationId xmlns:a16="http://schemas.microsoft.com/office/drawing/2014/main" id="{26293F2D-32A7-F9A0-29A9-418BCB84A694}"/>
                </a:ext>
              </a:extLst>
            </p:cNvPr>
            <p:cNvSpPr/>
            <p:nvPr/>
          </p:nvSpPr>
          <p:spPr>
            <a:xfrm>
              <a:off x="2414016" y="2697480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7" name="Lige forbindelse 6">
              <a:extLst>
                <a:ext uri="{FF2B5EF4-FFF2-40B4-BE49-F238E27FC236}">
                  <a16:creationId xmlns:a16="http://schemas.microsoft.com/office/drawing/2014/main" id="{A498CACB-D0DA-3984-1021-35051A1B8440}"/>
                </a:ext>
              </a:extLst>
            </p:cNvPr>
            <p:cNvCxnSpPr>
              <a:cxnSpLocks/>
            </p:cNvCxnSpPr>
            <p:nvPr/>
          </p:nvCxnSpPr>
          <p:spPr>
            <a:xfrm>
              <a:off x="2414016" y="3374136"/>
              <a:ext cx="1420434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uppe 7">
            <a:extLst>
              <a:ext uri="{FF2B5EF4-FFF2-40B4-BE49-F238E27FC236}">
                <a16:creationId xmlns:a16="http://schemas.microsoft.com/office/drawing/2014/main" id="{4B8EDD33-05A9-3C5D-4DD3-BC4CEFCC8425}"/>
              </a:ext>
            </a:extLst>
          </p:cNvPr>
          <p:cNvGrpSpPr/>
          <p:nvPr/>
        </p:nvGrpSpPr>
        <p:grpSpPr>
          <a:xfrm>
            <a:off x="6265931" y="4974996"/>
            <a:ext cx="628025" cy="666871"/>
            <a:chOff x="8092858" y="2655031"/>
            <a:chExt cx="1413502" cy="1420434"/>
          </a:xfrm>
        </p:grpSpPr>
        <p:sp>
          <p:nvSpPr>
            <p:cNvPr id="9" name="Rektangel 8">
              <a:extLst>
                <a:ext uri="{FF2B5EF4-FFF2-40B4-BE49-F238E27FC236}">
                  <a16:creationId xmlns:a16="http://schemas.microsoft.com/office/drawing/2014/main" id="{F62C7530-52C1-6D11-FBF2-90238C217FC8}"/>
                </a:ext>
              </a:extLst>
            </p:cNvPr>
            <p:cNvSpPr/>
            <p:nvPr/>
          </p:nvSpPr>
          <p:spPr>
            <a:xfrm rot="5400000">
              <a:off x="8089392" y="2658497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10" name="Lige forbindelse 9">
              <a:extLst>
                <a:ext uri="{FF2B5EF4-FFF2-40B4-BE49-F238E27FC236}">
                  <a16:creationId xmlns:a16="http://schemas.microsoft.com/office/drawing/2014/main" id="{B49DBFC6-2EDB-21DA-FAD4-FC866B8B0423}"/>
                </a:ext>
              </a:extLst>
            </p:cNvPr>
            <p:cNvCxnSpPr>
              <a:cxnSpLocks/>
              <a:stCxn id="9" idx="1"/>
              <a:endCxn id="9" idx="3"/>
            </p:cNvCxnSpPr>
            <p:nvPr/>
          </p:nvCxnSpPr>
          <p:spPr>
            <a:xfrm>
              <a:off x="8799609" y="2655031"/>
              <a:ext cx="0" cy="142043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5E276236-0338-40E2-8561-BB9099380540}"/>
              </a:ext>
            </a:extLst>
          </p:cNvPr>
          <p:cNvGrpSpPr/>
          <p:nvPr/>
        </p:nvGrpSpPr>
        <p:grpSpPr>
          <a:xfrm>
            <a:off x="6203355" y="1259983"/>
            <a:ext cx="849108" cy="890790"/>
            <a:chOff x="2221992" y="4498848"/>
            <a:chExt cx="1911096" cy="1897380"/>
          </a:xfrm>
        </p:grpSpPr>
        <p:sp>
          <p:nvSpPr>
            <p:cNvPr id="12" name="Rektangel 11">
              <a:extLst>
                <a:ext uri="{FF2B5EF4-FFF2-40B4-BE49-F238E27FC236}">
                  <a16:creationId xmlns:a16="http://schemas.microsoft.com/office/drawing/2014/main" id="{46024C79-A48D-918A-B445-A761F2843752}"/>
                </a:ext>
              </a:extLst>
            </p:cNvPr>
            <p:cNvSpPr/>
            <p:nvPr/>
          </p:nvSpPr>
          <p:spPr>
            <a:xfrm>
              <a:off x="2414016" y="4703834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/>
            </a:p>
          </p:txBody>
        </p:sp>
        <p:cxnSp>
          <p:nvCxnSpPr>
            <p:cNvPr id="13" name="Lige forbindelse 12">
              <a:extLst>
                <a:ext uri="{FF2B5EF4-FFF2-40B4-BE49-F238E27FC236}">
                  <a16:creationId xmlns:a16="http://schemas.microsoft.com/office/drawing/2014/main" id="{0FC55809-BD42-5AE5-A300-BD2DF76FE20B}"/>
                </a:ext>
              </a:extLst>
            </p:cNvPr>
            <p:cNvCxnSpPr>
              <a:cxnSpLocks/>
            </p:cNvCxnSpPr>
            <p:nvPr/>
          </p:nvCxnSpPr>
          <p:spPr>
            <a:xfrm>
              <a:off x="2221992" y="4498848"/>
              <a:ext cx="1911096" cy="189738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uppe 16">
            <a:extLst>
              <a:ext uri="{FF2B5EF4-FFF2-40B4-BE49-F238E27FC236}">
                <a16:creationId xmlns:a16="http://schemas.microsoft.com/office/drawing/2014/main" id="{BDB42A17-2A2F-E09D-47BC-BACCBDEE0E50}"/>
              </a:ext>
            </a:extLst>
          </p:cNvPr>
          <p:cNvGrpSpPr/>
          <p:nvPr/>
        </p:nvGrpSpPr>
        <p:grpSpPr>
          <a:xfrm>
            <a:off x="6265931" y="5693547"/>
            <a:ext cx="631105" cy="663617"/>
            <a:chOff x="2414016" y="2697480"/>
            <a:chExt cx="1420434" cy="1413502"/>
          </a:xfrm>
        </p:grpSpPr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9974C1CA-6124-E5BB-58AF-262D2DBCC874}"/>
                </a:ext>
              </a:extLst>
            </p:cNvPr>
            <p:cNvSpPr/>
            <p:nvPr/>
          </p:nvSpPr>
          <p:spPr>
            <a:xfrm>
              <a:off x="2414016" y="2697480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19" name="Lige forbindelse 18">
              <a:extLst>
                <a:ext uri="{FF2B5EF4-FFF2-40B4-BE49-F238E27FC236}">
                  <a16:creationId xmlns:a16="http://schemas.microsoft.com/office/drawing/2014/main" id="{DF21A541-7E5B-436F-414A-5769C3BBE844}"/>
                </a:ext>
              </a:extLst>
            </p:cNvPr>
            <p:cNvCxnSpPr>
              <a:cxnSpLocks/>
            </p:cNvCxnSpPr>
            <p:nvPr/>
          </p:nvCxnSpPr>
          <p:spPr>
            <a:xfrm>
              <a:off x="2414016" y="3374136"/>
              <a:ext cx="1420434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4F4B0C49-6D20-F567-03ED-673FB480F449}"/>
              </a:ext>
            </a:extLst>
          </p:cNvPr>
          <p:cNvGrpSpPr/>
          <p:nvPr/>
        </p:nvGrpSpPr>
        <p:grpSpPr>
          <a:xfrm>
            <a:off x="7791203" y="5693547"/>
            <a:ext cx="631105" cy="663617"/>
            <a:chOff x="2414016" y="2697480"/>
            <a:chExt cx="1420434" cy="1413502"/>
          </a:xfrm>
        </p:grpSpPr>
        <p:sp>
          <p:nvSpPr>
            <p:cNvPr id="21" name="Rektangel 20">
              <a:extLst>
                <a:ext uri="{FF2B5EF4-FFF2-40B4-BE49-F238E27FC236}">
                  <a16:creationId xmlns:a16="http://schemas.microsoft.com/office/drawing/2014/main" id="{32D8A933-4D53-69F5-228A-55FD4F02EC97}"/>
                </a:ext>
              </a:extLst>
            </p:cNvPr>
            <p:cNvSpPr/>
            <p:nvPr/>
          </p:nvSpPr>
          <p:spPr>
            <a:xfrm>
              <a:off x="2414016" y="2697480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22" name="Lige forbindelse 21">
              <a:extLst>
                <a:ext uri="{FF2B5EF4-FFF2-40B4-BE49-F238E27FC236}">
                  <a16:creationId xmlns:a16="http://schemas.microsoft.com/office/drawing/2014/main" id="{1C720FBD-A128-4AE9-EB38-8F4D70CDA1A3}"/>
                </a:ext>
              </a:extLst>
            </p:cNvPr>
            <p:cNvCxnSpPr>
              <a:cxnSpLocks/>
            </p:cNvCxnSpPr>
            <p:nvPr/>
          </p:nvCxnSpPr>
          <p:spPr>
            <a:xfrm>
              <a:off x="2414016" y="3374136"/>
              <a:ext cx="1420434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2E77DA70-A14F-EE44-1FDB-BF12BF9A166A}"/>
              </a:ext>
            </a:extLst>
          </p:cNvPr>
          <p:cNvGrpSpPr/>
          <p:nvPr/>
        </p:nvGrpSpPr>
        <p:grpSpPr>
          <a:xfrm>
            <a:off x="9298475" y="4974996"/>
            <a:ext cx="628025" cy="666871"/>
            <a:chOff x="8423030" y="5862663"/>
            <a:chExt cx="1413502" cy="1420434"/>
          </a:xfrm>
        </p:grpSpPr>
        <p:sp>
          <p:nvSpPr>
            <p:cNvPr id="24" name="Rektangel 23">
              <a:extLst>
                <a:ext uri="{FF2B5EF4-FFF2-40B4-BE49-F238E27FC236}">
                  <a16:creationId xmlns:a16="http://schemas.microsoft.com/office/drawing/2014/main" id="{DC9A17AC-72EB-EDF9-E622-120C1B470803}"/>
                </a:ext>
              </a:extLst>
            </p:cNvPr>
            <p:cNvSpPr/>
            <p:nvPr/>
          </p:nvSpPr>
          <p:spPr>
            <a:xfrm rot="5400000">
              <a:off x="8419564" y="5866129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/>
            </a:p>
          </p:txBody>
        </p:sp>
        <p:cxnSp>
          <p:nvCxnSpPr>
            <p:cNvPr id="25" name="Lige forbindelse 24">
              <a:extLst>
                <a:ext uri="{FF2B5EF4-FFF2-40B4-BE49-F238E27FC236}">
                  <a16:creationId xmlns:a16="http://schemas.microsoft.com/office/drawing/2014/main" id="{A841ADBF-3441-A7B0-B29A-BE1038FB50E3}"/>
                </a:ext>
              </a:extLst>
            </p:cNvPr>
            <p:cNvCxnSpPr>
              <a:cxnSpLocks/>
              <a:stCxn id="24" idx="1"/>
              <a:endCxn id="24" idx="3"/>
            </p:cNvCxnSpPr>
            <p:nvPr/>
          </p:nvCxnSpPr>
          <p:spPr>
            <a:xfrm>
              <a:off x="9129780" y="5862663"/>
              <a:ext cx="0" cy="142043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DE7E2B05-D955-D635-D7EF-F566633A3BAC}"/>
              </a:ext>
            </a:extLst>
          </p:cNvPr>
          <p:cNvGrpSpPr/>
          <p:nvPr/>
        </p:nvGrpSpPr>
        <p:grpSpPr>
          <a:xfrm>
            <a:off x="6265931" y="4252385"/>
            <a:ext cx="628025" cy="666871"/>
            <a:chOff x="8092858" y="2655031"/>
            <a:chExt cx="1413502" cy="1420434"/>
          </a:xfrm>
        </p:grpSpPr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A55744F1-3C71-5F20-4E40-C9D4470CDDA1}"/>
                </a:ext>
              </a:extLst>
            </p:cNvPr>
            <p:cNvSpPr/>
            <p:nvPr/>
          </p:nvSpPr>
          <p:spPr>
            <a:xfrm rot="5400000">
              <a:off x="8089392" y="2658497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28" name="Lige forbindelse 27">
              <a:extLst>
                <a:ext uri="{FF2B5EF4-FFF2-40B4-BE49-F238E27FC236}">
                  <a16:creationId xmlns:a16="http://schemas.microsoft.com/office/drawing/2014/main" id="{9C57E3F5-D8EF-4E2E-21C7-E0C18FFEE66A}"/>
                </a:ext>
              </a:extLst>
            </p:cNvPr>
            <p:cNvCxnSpPr>
              <a:cxnSpLocks/>
              <a:stCxn id="27" idx="1"/>
              <a:endCxn id="27" idx="3"/>
            </p:cNvCxnSpPr>
            <p:nvPr/>
          </p:nvCxnSpPr>
          <p:spPr>
            <a:xfrm>
              <a:off x="8799609" y="2655031"/>
              <a:ext cx="0" cy="142043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uppe 28">
            <a:extLst>
              <a:ext uri="{FF2B5EF4-FFF2-40B4-BE49-F238E27FC236}">
                <a16:creationId xmlns:a16="http://schemas.microsoft.com/office/drawing/2014/main" id="{D6378548-487A-AE26-8014-A5C19D93A011}"/>
              </a:ext>
            </a:extLst>
          </p:cNvPr>
          <p:cNvGrpSpPr/>
          <p:nvPr/>
        </p:nvGrpSpPr>
        <p:grpSpPr>
          <a:xfrm>
            <a:off x="9298475" y="4224481"/>
            <a:ext cx="628025" cy="666871"/>
            <a:chOff x="8092858" y="2655031"/>
            <a:chExt cx="1413502" cy="1420434"/>
          </a:xfrm>
        </p:grpSpPr>
        <p:sp>
          <p:nvSpPr>
            <p:cNvPr id="30" name="Rektangel 29">
              <a:extLst>
                <a:ext uri="{FF2B5EF4-FFF2-40B4-BE49-F238E27FC236}">
                  <a16:creationId xmlns:a16="http://schemas.microsoft.com/office/drawing/2014/main" id="{FF7282D7-683B-047D-5502-541A8A3EF3C1}"/>
                </a:ext>
              </a:extLst>
            </p:cNvPr>
            <p:cNvSpPr/>
            <p:nvPr/>
          </p:nvSpPr>
          <p:spPr>
            <a:xfrm rot="5400000">
              <a:off x="8089392" y="2658497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31" name="Lige forbindelse 30">
              <a:extLst>
                <a:ext uri="{FF2B5EF4-FFF2-40B4-BE49-F238E27FC236}">
                  <a16:creationId xmlns:a16="http://schemas.microsoft.com/office/drawing/2014/main" id="{E4125590-618F-6C60-750A-C2F70001341B}"/>
                </a:ext>
              </a:extLst>
            </p:cNvPr>
            <p:cNvCxnSpPr>
              <a:cxnSpLocks/>
              <a:stCxn id="30" idx="1"/>
              <a:endCxn id="30" idx="3"/>
            </p:cNvCxnSpPr>
            <p:nvPr/>
          </p:nvCxnSpPr>
          <p:spPr>
            <a:xfrm>
              <a:off x="8799609" y="2655031"/>
              <a:ext cx="0" cy="142043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ktangel 32">
            <a:extLst>
              <a:ext uri="{FF2B5EF4-FFF2-40B4-BE49-F238E27FC236}">
                <a16:creationId xmlns:a16="http://schemas.microsoft.com/office/drawing/2014/main" id="{412531FA-D633-1ED8-93E9-6A8FABD8FE3E}"/>
              </a:ext>
            </a:extLst>
          </p:cNvPr>
          <p:cNvSpPr/>
          <p:nvPr/>
        </p:nvSpPr>
        <p:spPr>
          <a:xfrm rot="5400000">
            <a:off x="7006436" y="3530721"/>
            <a:ext cx="666871" cy="6280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grpSp>
        <p:nvGrpSpPr>
          <p:cNvPr id="38" name="Gruppe 37">
            <a:extLst>
              <a:ext uri="{FF2B5EF4-FFF2-40B4-BE49-F238E27FC236}">
                <a16:creationId xmlns:a16="http://schemas.microsoft.com/office/drawing/2014/main" id="{29C0D318-9835-C84C-89C9-8E6FFE1F607D}"/>
              </a:ext>
            </a:extLst>
          </p:cNvPr>
          <p:cNvGrpSpPr/>
          <p:nvPr/>
        </p:nvGrpSpPr>
        <p:grpSpPr>
          <a:xfrm>
            <a:off x="7792743" y="550424"/>
            <a:ext cx="628025" cy="666871"/>
            <a:chOff x="8092858" y="2655031"/>
            <a:chExt cx="1413502" cy="1420434"/>
          </a:xfrm>
        </p:grpSpPr>
        <p:sp>
          <p:nvSpPr>
            <p:cNvPr id="39" name="Rektangel 38">
              <a:extLst>
                <a:ext uri="{FF2B5EF4-FFF2-40B4-BE49-F238E27FC236}">
                  <a16:creationId xmlns:a16="http://schemas.microsoft.com/office/drawing/2014/main" id="{F7A7529E-B895-EF7A-5B0E-34177D572817}"/>
                </a:ext>
              </a:extLst>
            </p:cNvPr>
            <p:cNvSpPr/>
            <p:nvPr/>
          </p:nvSpPr>
          <p:spPr>
            <a:xfrm rot="5400000">
              <a:off x="8089392" y="2658497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40" name="Lige forbindelse 39">
              <a:extLst>
                <a:ext uri="{FF2B5EF4-FFF2-40B4-BE49-F238E27FC236}">
                  <a16:creationId xmlns:a16="http://schemas.microsoft.com/office/drawing/2014/main" id="{94BECB8D-8894-C5A6-D462-B194F8DC0B38}"/>
                </a:ext>
              </a:extLst>
            </p:cNvPr>
            <p:cNvCxnSpPr>
              <a:cxnSpLocks/>
              <a:stCxn id="39" idx="1"/>
              <a:endCxn id="39" idx="3"/>
            </p:cNvCxnSpPr>
            <p:nvPr/>
          </p:nvCxnSpPr>
          <p:spPr>
            <a:xfrm>
              <a:off x="8799609" y="2655031"/>
              <a:ext cx="0" cy="142043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uppe 40">
            <a:extLst>
              <a:ext uri="{FF2B5EF4-FFF2-40B4-BE49-F238E27FC236}">
                <a16:creationId xmlns:a16="http://schemas.microsoft.com/office/drawing/2014/main" id="{B05CCFF9-FB91-E973-0D34-18B70134C562}"/>
              </a:ext>
            </a:extLst>
          </p:cNvPr>
          <p:cNvGrpSpPr/>
          <p:nvPr/>
        </p:nvGrpSpPr>
        <p:grpSpPr>
          <a:xfrm flipH="1">
            <a:off x="9141741" y="1220940"/>
            <a:ext cx="849108" cy="890790"/>
            <a:chOff x="2221992" y="4498848"/>
            <a:chExt cx="1911096" cy="1897380"/>
          </a:xfrm>
        </p:grpSpPr>
        <p:sp>
          <p:nvSpPr>
            <p:cNvPr id="42" name="Rektangel 41">
              <a:extLst>
                <a:ext uri="{FF2B5EF4-FFF2-40B4-BE49-F238E27FC236}">
                  <a16:creationId xmlns:a16="http://schemas.microsoft.com/office/drawing/2014/main" id="{7DBA8EDA-1DFE-716E-6401-B7AE9D652543}"/>
                </a:ext>
              </a:extLst>
            </p:cNvPr>
            <p:cNvSpPr/>
            <p:nvPr/>
          </p:nvSpPr>
          <p:spPr>
            <a:xfrm>
              <a:off x="2414016" y="4703834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43" name="Lige forbindelse 42">
              <a:extLst>
                <a:ext uri="{FF2B5EF4-FFF2-40B4-BE49-F238E27FC236}">
                  <a16:creationId xmlns:a16="http://schemas.microsoft.com/office/drawing/2014/main" id="{F2A313E2-6005-924E-9246-408700F11BC5}"/>
                </a:ext>
              </a:extLst>
            </p:cNvPr>
            <p:cNvCxnSpPr>
              <a:cxnSpLocks/>
            </p:cNvCxnSpPr>
            <p:nvPr/>
          </p:nvCxnSpPr>
          <p:spPr>
            <a:xfrm>
              <a:off x="2221992" y="4498848"/>
              <a:ext cx="1911096" cy="189738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uppe 34">
            <a:extLst>
              <a:ext uri="{FF2B5EF4-FFF2-40B4-BE49-F238E27FC236}">
                <a16:creationId xmlns:a16="http://schemas.microsoft.com/office/drawing/2014/main" id="{093D87F2-5892-9266-BF55-B34460231BA0}"/>
              </a:ext>
            </a:extLst>
          </p:cNvPr>
          <p:cNvGrpSpPr/>
          <p:nvPr/>
        </p:nvGrpSpPr>
        <p:grpSpPr>
          <a:xfrm>
            <a:off x="6265931" y="2084676"/>
            <a:ext cx="631105" cy="663617"/>
            <a:chOff x="2414016" y="2697480"/>
            <a:chExt cx="1420434" cy="1413502"/>
          </a:xfrm>
        </p:grpSpPr>
        <p:sp>
          <p:nvSpPr>
            <p:cNvPr id="36" name="Rektangel 35">
              <a:extLst>
                <a:ext uri="{FF2B5EF4-FFF2-40B4-BE49-F238E27FC236}">
                  <a16:creationId xmlns:a16="http://schemas.microsoft.com/office/drawing/2014/main" id="{F1F8590B-16CD-C42A-BE6F-25460F14C930}"/>
                </a:ext>
              </a:extLst>
            </p:cNvPr>
            <p:cNvSpPr/>
            <p:nvPr/>
          </p:nvSpPr>
          <p:spPr>
            <a:xfrm>
              <a:off x="2414016" y="2697480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37" name="Lige forbindelse 36">
              <a:extLst>
                <a:ext uri="{FF2B5EF4-FFF2-40B4-BE49-F238E27FC236}">
                  <a16:creationId xmlns:a16="http://schemas.microsoft.com/office/drawing/2014/main" id="{98EE3E52-4E2A-F67C-A149-7F1E4E103F0D}"/>
                </a:ext>
              </a:extLst>
            </p:cNvPr>
            <p:cNvCxnSpPr>
              <a:cxnSpLocks/>
            </p:cNvCxnSpPr>
            <p:nvPr/>
          </p:nvCxnSpPr>
          <p:spPr>
            <a:xfrm>
              <a:off x="2414016" y="3374136"/>
              <a:ext cx="1420434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uppe 43">
            <a:extLst>
              <a:ext uri="{FF2B5EF4-FFF2-40B4-BE49-F238E27FC236}">
                <a16:creationId xmlns:a16="http://schemas.microsoft.com/office/drawing/2014/main" id="{345C7B7D-020F-494F-07A4-2776D620D62C}"/>
              </a:ext>
            </a:extLst>
          </p:cNvPr>
          <p:cNvGrpSpPr/>
          <p:nvPr/>
        </p:nvGrpSpPr>
        <p:grpSpPr>
          <a:xfrm>
            <a:off x="9295395" y="5693547"/>
            <a:ext cx="631105" cy="663617"/>
            <a:chOff x="2414016" y="2697480"/>
            <a:chExt cx="1420434" cy="1413502"/>
          </a:xfrm>
        </p:grpSpPr>
        <p:sp>
          <p:nvSpPr>
            <p:cNvPr id="45" name="Rektangel 44">
              <a:extLst>
                <a:ext uri="{FF2B5EF4-FFF2-40B4-BE49-F238E27FC236}">
                  <a16:creationId xmlns:a16="http://schemas.microsoft.com/office/drawing/2014/main" id="{0FA190C9-5590-6CDF-4DD5-58D0B64D6EEC}"/>
                </a:ext>
              </a:extLst>
            </p:cNvPr>
            <p:cNvSpPr/>
            <p:nvPr/>
          </p:nvSpPr>
          <p:spPr>
            <a:xfrm>
              <a:off x="2414016" y="2697480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46" name="Lige forbindelse 45">
              <a:extLst>
                <a:ext uri="{FF2B5EF4-FFF2-40B4-BE49-F238E27FC236}">
                  <a16:creationId xmlns:a16="http://schemas.microsoft.com/office/drawing/2014/main" id="{9965686C-E8E9-6375-B365-55D621B1AE9A}"/>
                </a:ext>
              </a:extLst>
            </p:cNvPr>
            <p:cNvCxnSpPr>
              <a:cxnSpLocks/>
            </p:cNvCxnSpPr>
            <p:nvPr/>
          </p:nvCxnSpPr>
          <p:spPr>
            <a:xfrm>
              <a:off x="2414016" y="3374136"/>
              <a:ext cx="1420434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uppe 46">
            <a:extLst>
              <a:ext uri="{FF2B5EF4-FFF2-40B4-BE49-F238E27FC236}">
                <a16:creationId xmlns:a16="http://schemas.microsoft.com/office/drawing/2014/main" id="{868FD93F-A464-29B1-1870-D2AF9270559D}"/>
              </a:ext>
            </a:extLst>
          </p:cNvPr>
          <p:cNvGrpSpPr/>
          <p:nvPr/>
        </p:nvGrpSpPr>
        <p:grpSpPr>
          <a:xfrm>
            <a:off x="8551452" y="5693547"/>
            <a:ext cx="631105" cy="663617"/>
            <a:chOff x="2414016" y="2697480"/>
            <a:chExt cx="1420434" cy="1413502"/>
          </a:xfrm>
        </p:grpSpPr>
        <p:sp>
          <p:nvSpPr>
            <p:cNvPr id="48" name="Rektangel 47">
              <a:extLst>
                <a:ext uri="{FF2B5EF4-FFF2-40B4-BE49-F238E27FC236}">
                  <a16:creationId xmlns:a16="http://schemas.microsoft.com/office/drawing/2014/main" id="{0DF1D25C-C7F1-6358-C12D-75811B3EC9B0}"/>
                </a:ext>
              </a:extLst>
            </p:cNvPr>
            <p:cNvSpPr/>
            <p:nvPr/>
          </p:nvSpPr>
          <p:spPr>
            <a:xfrm>
              <a:off x="2414016" y="2697480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49" name="Lige forbindelse 48">
              <a:extLst>
                <a:ext uri="{FF2B5EF4-FFF2-40B4-BE49-F238E27FC236}">
                  <a16:creationId xmlns:a16="http://schemas.microsoft.com/office/drawing/2014/main" id="{EDD0770A-1F30-A267-8443-8B4B7618D0EC}"/>
                </a:ext>
              </a:extLst>
            </p:cNvPr>
            <p:cNvCxnSpPr>
              <a:cxnSpLocks/>
            </p:cNvCxnSpPr>
            <p:nvPr/>
          </p:nvCxnSpPr>
          <p:spPr>
            <a:xfrm>
              <a:off x="2414016" y="3374136"/>
              <a:ext cx="1420434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uppe 53">
            <a:extLst>
              <a:ext uri="{FF2B5EF4-FFF2-40B4-BE49-F238E27FC236}">
                <a16:creationId xmlns:a16="http://schemas.microsoft.com/office/drawing/2014/main" id="{08CE97D5-C6EB-37F2-3B1A-7B37B2FAC0A5}"/>
              </a:ext>
            </a:extLst>
          </p:cNvPr>
          <p:cNvGrpSpPr/>
          <p:nvPr/>
        </p:nvGrpSpPr>
        <p:grpSpPr>
          <a:xfrm>
            <a:off x="6265931" y="3511298"/>
            <a:ext cx="628025" cy="666871"/>
            <a:chOff x="8092858" y="2655031"/>
            <a:chExt cx="1413502" cy="1420434"/>
          </a:xfrm>
        </p:grpSpPr>
        <p:sp>
          <p:nvSpPr>
            <p:cNvPr id="55" name="Rektangel 54">
              <a:extLst>
                <a:ext uri="{FF2B5EF4-FFF2-40B4-BE49-F238E27FC236}">
                  <a16:creationId xmlns:a16="http://schemas.microsoft.com/office/drawing/2014/main" id="{8E5B1DE1-8487-2315-8AEB-10F6115F4AAC}"/>
                </a:ext>
              </a:extLst>
            </p:cNvPr>
            <p:cNvSpPr/>
            <p:nvPr/>
          </p:nvSpPr>
          <p:spPr>
            <a:xfrm rot="5400000">
              <a:off x="8089392" y="2658497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56" name="Lige forbindelse 55">
              <a:extLst>
                <a:ext uri="{FF2B5EF4-FFF2-40B4-BE49-F238E27FC236}">
                  <a16:creationId xmlns:a16="http://schemas.microsoft.com/office/drawing/2014/main" id="{C754A893-7BF1-EA8C-D4DD-C973252C5CA7}"/>
                </a:ext>
              </a:extLst>
            </p:cNvPr>
            <p:cNvCxnSpPr>
              <a:cxnSpLocks/>
              <a:stCxn id="55" idx="1"/>
              <a:endCxn id="55" idx="3"/>
            </p:cNvCxnSpPr>
            <p:nvPr/>
          </p:nvCxnSpPr>
          <p:spPr>
            <a:xfrm>
              <a:off x="8799609" y="2655031"/>
              <a:ext cx="0" cy="142043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uppe 56">
            <a:extLst>
              <a:ext uri="{FF2B5EF4-FFF2-40B4-BE49-F238E27FC236}">
                <a16:creationId xmlns:a16="http://schemas.microsoft.com/office/drawing/2014/main" id="{0BBCD4D2-E83B-1CA0-6408-4660252F8C51}"/>
              </a:ext>
            </a:extLst>
          </p:cNvPr>
          <p:cNvGrpSpPr/>
          <p:nvPr/>
        </p:nvGrpSpPr>
        <p:grpSpPr>
          <a:xfrm>
            <a:off x="9298475" y="3511298"/>
            <a:ext cx="628025" cy="666871"/>
            <a:chOff x="8092858" y="2655031"/>
            <a:chExt cx="1413502" cy="1420434"/>
          </a:xfrm>
        </p:grpSpPr>
        <p:sp>
          <p:nvSpPr>
            <p:cNvPr id="58" name="Rektangel 57">
              <a:extLst>
                <a:ext uri="{FF2B5EF4-FFF2-40B4-BE49-F238E27FC236}">
                  <a16:creationId xmlns:a16="http://schemas.microsoft.com/office/drawing/2014/main" id="{5A68902B-6F44-8044-68A6-32A9500AB4F9}"/>
                </a:ext>
              </a:extLst>
            </p:cNvPr>
            <p:cNvSpPr/>
            <p:nvPr/>
          </p:nvSpPr>
          <p:spPr>
            <a:xfrm rot="5400000">
              <a:off x="8089392" y="2658497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59" name="Lige forbindelse 58">
              <a:extLst>
                <a:ext uri="{FF2B5EF4-FFF2-40B4-BE49-F238E27FC236}">
                  <a16:creationId xmlns:a16="http://schemas.microsoft.com/office/drawing/2014/main" id="{D71A94EC-FB6E-10A9-8F33-09F0FD162F92}"/>
                </a:ext>
              </a:extLst>
            </p:cNvPr>
            <p:cNvCxnSpPr>
              <a:cxnSpLocks/>
              <a:stCxn id="58" idx="1"/>
              <a:endCxn id="58" idx="3"/>
            </p:cNvCxnSpPr>
            <p:nvPr/>
          </p:nvCxnSpPr>
          <p:spPr>
            <a:xfrm>
              <a:off x="8799609" y="2655031"/>
              <a:ext cx="0" cy="142043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Rektangel 59">
            <a:extLst>
              <a:ext uri="{FF2B5EF4-FFF2-40B4-BE49-F238E27FC236}">
                <a16:creationId xmlns:a16="http://schemas.microsoft.com/office/drawing/2014/main" id="{9D9D42ED-0FBB-956E-3791-918842097ED9}"/>
              </a:ext>
            </a:extLst>
          </p:cNvPr>
          <p:cNvSpPr/>
          <p:nvPr/>
        </p:nvSpPr>
        <p:spPr>
          <a:xfrm rot="5400000">
            <a:off x="7006436" y="4301814"/>
            <a:ext cx="666871" cy="6280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1" name="Rektangel 60">
            <a:extLst>
              <a:ext uri="{FF2B5EF4-FFF2-40B4-BE49-F238E27FC236}">
                <a16:creationId xmlns:a16="http://schemas.microsoft.com/office/drawing/2014/main" id="{66C23B08-08E7-97A1-24C3-812AAED33317}"/>
              </a:ext>
            </a:extLst>
          </p:cNvPr>
          <p:cNvSpPr/>
          <p:nvPr/>
        </p:nvSpPr>
        <p:spPr>
          <a:xfrm rot="5400000">
            <a:off x="7006436" y="4994419"/>
            <a:ext cx="666871" cy="6280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2" name="Rektangel 61">
            <a:extLst>
              <a:ext uri="{FF2B5EF4-FFF2-40B4-BE49-F238E27FC236}">
                <a16:creationId xmlns:a16="http://schemas.microsoft.com/office/drawing/2014/main" id="{CBD7058C-BE60-2E13-FF5B-76FB330FDF97}"/>
              </a:ext>
            </a:extLst>
          </p:cNvPr>
          <p:cNvSpPr/>
          <p:nvPr/>
        </p:nvSpPr>
        <p:spPr>
          <a:xfrm rot="5400000">
            <a:off x="7773320" y="3530721"/>
            <a:ext cx="666871" cy="6280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3" name="Rektangel 62">
            <a:extLst>
              <a:ext uri="{FF2B5EF4-FFF2-40B4-BE49-F238E27FC236}">
                <a16:creationId xmlns:a16="http://schemas.microsoft.com/office/drawing/2014/main" id="{66F15D38-3918-D338-421E-6F7506891953}"/>
              </a:ext>
            </a:extLst>
          </p:cNvPr>
          <p:cNvSpPr/>
          <p:nvPr/>
        </p:nvSpPr>
        <p:spPr>
          <a:xfrm rot="5400000">
            <a:off x="7773320" y="4301814"/>
            <a:ext cx="666871" cy="6280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4" name="Rektangel 63">
            <a:extLst>
              <a:ext uri="{FF2B5EF4-FFF2-40B4-BE49-F238E27FC236}">
                <a16:creationId xmlns:a16="http://schemas.microsoft.com/office/drawing/2014/main" id="{99820EF4-F783-FF19-44B3-79C286D8890F}"/>
              </a:ext>
            </a:extLst>
          </p:cNvPr>
          <p:cNvSpPr/>
          <p:nvPr/>
        </p:nvSpPr>
        <p:spPr>
          <a:xfrm rot="5400000">
            <a:off x="7773320" y="4994419"/>
            <a:ext cx="666871" cy="6280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5" name="Rektangel 64">
            <a:extLst>
              <a:ext uri="{FF2B5EF4-FFF2-40B4-BE49-F238E27FC236}">
                <a16:creationId xmlns:a16="http://schemas.microsoft.com/office/drawing/2014/main" id="{411AB80C-2242-B1EC-818A-8F3C2644C6ED}"/>
              </a:ext>
            </a:extLst>
          </p:cNvPr>
          <p:cNvSpPr/>
          <p:nvPr/>
        </p:nvSpPr>
        <p:spPr>
          <a:xfrm rot="5400000">
            <a:off x="8533569" y="3530721"/>
            <a:ext cx="666871" cy="6280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6" name="Rektangel 65">
            <a:extLst>
              <a:ext uri="{FF2B5EF4-FFF2-40B4-BE49-F238E27FC236}">
                <a16:creationId xmlns:a16="http://schemas.microsoft.com/office/drawing/2014/main" id="{4CAB906F-51AE-B39D-503E-D6E397D4048F}"/>
              </a:ext>
            </a:extLst>
          </p:cNvPr>
          <p:cNvSpPr/>
          <p:nvPr/>
        </p:nvSpPr>
        <p:spPr>
          <a:xfrm rot="5400000">
            <a:off x="8533569" y="4271808"/>
            <a:ext cx="666871" cy="6280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7" name="Rektangel 66">
            <a:extLst>
              <a:ext uri="{FF2B5EF4-FFF2-40B4-BE49-F238E27FC236}">
                <a16:creationId xmlns:a16="http://schemas.microsoft.com/office/drawing/2014/main" id="{A2DB3CED-3005-DA2F-1BE8-9FE255231548}"/>
              </a:ext>
            </a:extLst>
          </p:cNvPr>
          <p:cNvSpPr/>
          <p:nvPr/>
        </p:nvSpPr>
        <p:spPr>
          <a:xfrm rot="5400000">
            <a:off x="8533569" y="4994419"/>
            <a:ext cx="666871" cy="6280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8" name="Rektangel 67">
            <a:extLst>
              <a:ext uri="{FF2B5EF4-FFF2-40B4-BE49-F238E27FC236}">
                <a16:creationId xmlns:a16="http://schemas.microsoft.com/office/drawing/2014/main" id="{B56C5BD1-8E43-5385-065B-B60FA55F74CD}"/>
              </a:ext>
            </a:extLst>
          </p:cNvPr>
          <p:cNvSpPr/>
          <p:nvPr/>
        </p:nvSpPr>
        <p:spPr>
          <a:xfrm rot="5400000">
            <a:off x="7006436" y="2818069"/>
            <a:ext cx="666871" cy="6280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grpSp>
        <p:nvGrpSpPr>
          <p:cNvPr id="69" name="Gruppe 68">
            <a:extLst>
              <a:ext uri="{FF2B5EF4-FFF2-40B4-BE49-F238E27FC236}">
                <a16:creationId xmlns:a16="http://schemas.microsoft.com/office/drawing/2014/main" id="{475E28ED-13C9-C2EC-7B16-108826311A27}"/>
              </a:ext>
            </a:extLst>
          </p:cNvPr>
          <p:cNvGrpSpPr/>
          <p:nvPr/>
        </p:nvGrpSpPr>
        <p:grpSpPr>
          <a:xfrm>
            <a:off x="6265931" y="2798646"/>
            <a:ext cx="628025" cy="666871"/>
            <a:chOff x="8092858" y="2655031"/>
            <a:chExt cx="1413502" cy="1420434"/>
          </a:xfrm>
        </p:grpSpPr>
        <p:sp>
          <p:nvSpPr>
            <p:cNvPr id="70" name="Rektangel 69">
              <a:extLst>
                <a:ext uri="{FF2B5EF4-FFF2-40B4-BE49-F238E27FC236}">
                  <a16:creationId xmlns:a16="http://schemas.microsoft.com/office/drawing/2014/main" id="{04F1139E-548C-6B29-468F-AB22B59B39B6}"/>
                </a:ext>
              </a:extLst>
            </p:cNvPr>
            <p:cNvSpPr/>
            <p:nvPr/>
          </p:nvSpPr>
          <p:spPr>
            <a:xfrm rot="5400000">
              <a:off x="8089392" y="2658497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71" name="Lige forbindelse 70">
              <a:extLst>
                <a:ext uri="{FF2B5EF4-FFF2-40B4-BE49-F238E27FC236}">
                  <a16:creationId xmlns:a16="http://schemas.microsoft.com/office/drawing/2014/main" id="{CFEFBEAD-09FC-60D8-F742-A7D80EFFB0CB}"/>
                </a:ext>
              </a:extLst>
            </p:cNvPr>
            <p:cNvCxnSpPr>
              <a:cxnSpLocks/>
              <a:stCxn id="70" idx="1"/>
              <a:endCxn id="70" idx="3"/>
            </p:cNvCxnSpPr>
            <p:nvPr/>
          </p:nvCxnSpPr>
          <p:spPr>
            <a:xfrm>
              <a:off x="8799609" y="2655031"/>
              <a:ext cx="0" cy="142043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uppe 71">
            <a:extLst>
              <a:ext uri="{FF2B5EF4-FFF2-40B4-BE49-F238E27FC236}">
                <a16:creationId xmlns:a16="http://schemas.microsoft.com/office/drawing/2014/main" id="{8F31C00C-4A39-874C-4B5D-3F918490DD95}"/>
              </a:ext>
            </a:extLst>
          </p:cNvPr>
          <p:cNvGrpSpPr/>
          <p:nvPr/>
        </p:nvGrpSpPr>
        <p:grpSpPr>
          <a:xfrm>
            <a:off x="9298475" y="2798646"/>
            <a:ext cx="628025" cy="666871"/>
            <a:chOff x="8092858" y="2655031"/>
            <a:chExt cx="1413502" cy="1420434"/>
          </a:xfrm>
        </p:grpSpPr>
        <p:sp>
          <p:nvSpPr>
            <p:cNvPr id="73" name="Rektangel 72">
              <a:extLst>
                <a:ext uri="{FF2B5EF4-FFF2-40B4-BE49-F238E27FC236}">
                  <a16:creationId xmlns:a16="http://schemas.microsoft.com/office/drawing/2014/main" id="{E0033F78-F286-5419-CF43-6ADAB5222A0B}"/>
                </a:ext>
              </a:extLst>
            </p:cNvPr>
            <p:cNvSpPr/>
            <p:nvPr/>
          </p:nvSpPr>
          <p:spPr>
            <a:xfrm rot="5400000">
              <a:off x="8089392" y="2658497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74" name="Lige forbindelse 73">
              <a:extLst>
                <a:ext uri="{FF2B5EF4-FFF2-40B4-BE49-F238E27FC236}">
                  <a16:creationId xmlns:a16="http://schemas.microsoft.com/office/drawing/2014/main" id="{EBE0CC69-7896-4562-4B5E-7A029A73C01E}"/>
                </a:ext>
              </a:extLst>
            </p:cNvPr>
            <p:cNvCxnSpPr>
              <a:cxnSpLocks/>
              <a:stCxn id="73" idx="1"/>
              <a:endCxn id="73" idx="3"/>
            </p:cNvCxnSpPr>
            <p:nvPr/>
          </p:nvCxnSpPr>
          <p:spPr>
            <a:xfrm>
              <a:off x="8799609" y="2655031"/>
              <a:ext cx="0" cy="142043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" name="Rektangel 74">
            <a:extLst>
              <a:ext uri="{FF2B5EF4-FFF2-40B4-BE49-F238E27FC236}">
                <a16:creationId xmlns:a16="http://schemas.microsoft.com/office/drawing/2014/main" id="{0821A8AE-31DC-EFEA-8FF9-C43F7DC5A306}"/>
              </a:ext>
            </a:extLst>
          </p:cNvPr>
          <p:cNvSpPr/>
          <p:nvPr/>
        </p:nvSpPr>
        <p:spPr>
          <a:xfrm rot="5400000">
            <a:off x="7773320" y="2818069"/>
            <a:ext cx="666871" cy="6280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6" name="Rektangel 75">
            <a:extLst>
              <a:ext uri="{FF2B5EF4-FFF2-40B4-BE49-F238E27FC236}">
                <a16:creationId xmlns:a16="http://schemas.microsoft.com/office/drawing/2014/main" id="{26D2A719-30DA-15F0-FB1D-E9BC1B791057}"/>
              </a:ext>
            </a:extLst>
          </p:cNvPr>
          <p:cNvSpPr/>
          <p:nvPr/>
        </p:nvSpPr>
        <p:spPr>
          <a:xfrm rot="5400000">
            <a:off x="8533569" y="2818069"/>
            <a:ext cx="666871" cy="6280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grpSp>
        <p:nvGrpSpPr>
          <p:cNvPr id="77" name="Gruppe 76">
            <a:extLst>
              <a:ext uri="{FF2B5EF4-FFF2-40B4-BE49-F238E27FC236}">
                <a16:creationId xmlns:a16="http://schemas.microsoft.com/office/drawing/2014/main" id="{4D2E4040-2AE4-5C6A-A2F0-1A024F56A0D3}"/>
              </a:ext>
            </a:extLst>
          </p:cNvPr>
          <p:cNvGrpSpPr/>
          <p:nvPr/>
        </p:nvGrpSpPr>
        <p:grpSpPr>
          <a:xfrm>
            <a:off x="7024319" y="2084676"/>
            <a:ext cx="631105" cy="663617"/>
            <a:chOff x="2414016" y="2697480"/>
            <a:chExt cx="1420434" cy="1413502"/>
          </a:xfrm>
        </p:grpSpPr>
        <p:sp>
          <p:nvSpPr>
            <p:cNvPr id="78" name="Rektangel 77">
              <a:extLst>
                <a:ext uri="{FF2B5EF4-FFF2-40B4-BE49-F238E27FC236}">
                  <a16:creationId xmlns:a16="http://schemas.microsoft.com/office/drawing/2014/main" id="{7E121FCA-50FD-76A3-A50B-A2DC9593D5C3}"/>
                </a:ext>
              </a:extLst>
            </p:cNvPr>
            <p:cNvSpPr/>
            <p:nvPr/>
          </p:nvSpPr>
          <p:spPr>
            <a:xfrm>
              <a:off x="2414016" y="2697480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79" name="Lige forbindelse 78">
              <a:extLst>
                <a:ext uri="{FF2B5EF4-FFF2-40B4-BE49-F238E27FC236}">
                  <a16:creationId xmlns:a16="http://schemas.microsoft.com/office/drawing/2014/main" id="{46A41356-C132-B386-92FD-DEC9F061F935}"/>
                </a:ext>
              </a:extLst>
            </p:cNvPr>
            <p:cNvCxnSpPr>
              <a:cxnSpLocks/>
            </p:cNvCxnSpPr>
            <p:nvPr/>
          </p:nvCxnSpPr>
          <p:spPr>
            <a:xfrm>
              <a:off x="2414016" y="3374136"/>
              <a:ext cx="1420434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uppe 79">
            <a:extLst>
              <a:ext uri="{FF2B5EF4-FFF2-40B4-BE49-F238E27FC236}">
                <a16:creationId xmlns:a16="http://schemas.microsoft.com/office/drawing/2014/main" id="{B4D50F37-704D-3F27-1F9C-999940BC988F}"/>
              </a:ext>
            </a:extLst>
          </p:cNvPr>
          <p:cNvGrpSpPr/>
          <p:nvPr/>
        </p:nvGrpSpPr>
        <p:grpSpPr>
          <a:xfrm>
            <a:off x="7791203" y="2084676"/>
            <a:ext cx="631105" cy="663617"/>
            <a:chOff x="2414016" y="2697480"/>
            <a:chExt cx="1420434" cy="1413502"/>
          </a:xfrm>
        </p:grpSpPr>
        <p:sp>
          <p:nvSpPr>
            <p:cNvPr id="81" name="Rektangel 80">
              <a:extLst>
                <a:ext uri="{FF2B5EF4-FFF2-40B4-BE49-F238E27FC236}">
                  <a16:creationId xmlns:a16="http://schemas.microsoft.com/office/drawing/2014/main" id="{54E214AA-9F6A-2EC2-ACDD-FF9BC1360F75}"/>
                </a:ext>
              </a:extLst>
            </p:cNvPr>
            <p:cNvSpPr/>
            <p:nvPr/>
          </p:nvSpPr>
          <p:spPr>
            <a:xfrm>
              <a:off x="2414016" y="2697480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82" name="Lige forbindelse 81">
              <a:extLst>
                <a:ext uri="{FF2B5EF4-FFF2-40B4-BE49-F238E27FC236}">
                  <a16:creationId xmlns:a16="http://schemas.microsoft.com/office/drawing/2014/main" id="{D1DE1AFE-7879-42C8-172F-80919DD0B5F0}"/>
                </a:ext>
              </a:extLst>
            </p:cNvPr>
            <p:cNvCxnSpPr>
              <a:cxnSpLocks/>
            </p:cNvCxnSpPr>
            <p:nvPr/>
          </p:nvCxnSpPr>
          <p:spPr>
            <a:xfrm>
              <a:off x="2414016" y="3374136"/>
              <a:ext cx="1420434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uppe 82">
            <a:extLst>
              <a:ext uri="{FF2B5EF4-FFF2-40B4-BE49-F238E27FC236}">
                <a16:creationId xmlns:a16="http://schemas.microsoft.com/office/drawing/2014/main" id="{11D3C013-52DE-77E9-B8ED-EBD48F6FDEAE}"/>
              </a:ext>
            </a:extLst>
          </p:cNvPr>
          <p:cNvGrpSpPr/>
          <p:nvPr/>
        </p:nvGrpSpPr>
        <p:grpSpPr>
          <a:xfrm>
            <a:off x="8551452" y="2084676"/>
            <a:ext cx="631105" cy="663617"/>
            <a:chOff x="2414016" y="2697480"/>
            <a:chExt cx="1420434" cy="1413502"/>
          </a:xfrm>
        </p:grpSpPr>
        <p:sp>
          <p:nvSpPr>
            <p:cNvPr id="84" name="Rektangel 83">
              <a:extLst>
                <a:ext uri="{FF2B5EF4-FFF2-40B4-BE49-F238E27FC236}">
                  <a16:creationId xmlns:a16="http://schemas.microsoft.com/office/drawing/2014/main" id="{713986B8-12A9-3E72-32B4-71E02342B717}"/>
                </a:ext>
              </a:extLst>
            </p:cNvPr>
            <p:cNvSpPr/>
            <p:nvPr/>
          </p:nvSpPr>
          <p:spPr>
            <a:xfrm>
              <a:off x="2414016" y="2697480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85" name="Lige forbindelse 84">
              <a:extLst>
                <a:ext uri="{FF2B5EF4-FFF2-40B4-BE49-F238E27FC236}">
                  <a16:creationId xmlns:a16="http://schemas.microsoft.com/office/drawing/2014/main" id="{7ACF012E-E096-D9F8-C0A6-2BB5858171B8}"/>
                </a:ext>
              </a:extLst>
            </p:cNvPr>
            <p:cNvCxnSpPr>
              <a:cxnSpLocks/>
            </p:cNvCxnSpPr>
            <p:nvPr/>
          </p:nvCxnSpPr>
          <p:spPr>
            <a:xfrm>
              <a:off x="2414016" y="3374136"/>
              <a:ext cx="1420434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Gruppe 85">
            <a:extLst>
              <a:ext uri="{FF2B5EF4-FFF2-40B4-BE49-F238E27FC236}">
                <a16:creationId xmlns:a16="http://schemas.microsoft.com/office/drawing/2014/main" id="{AF29BD38-E94C-0CAB-F110-B761B42DC4BB}"/>
              </a:ext>
            </a:extLst>
          </p:cNvPr>
          <p:cNvGrpSpPr/>
          <p:nvPr/>
        </p:nvGrpSpPr>
        <p:grpSpPr>
          <a:xfrm>
            <a:off x="9295395" y="2084676"/>
            <a:ext cx="631105" cy="663617"/>
            <a:chOff x="2414016" y="2697480"/>
            <a:chExt cx="1420434" cy="1413502"/>
          </a:xfrm>
        </p:grpSpPr>
        <p:sp>
          <p:nvSpPr>
            <p:cNvPr id="87" name="Rektangel 86">
              <a:extLst>
                <a:ext uri="{FF2B5EF4-FFF2-40B4-BE49-F238E27FC236}">
                  <a16:creationId xmlns:a16="http://schemas.microsoft.com/office/drawing/2014/main" id="{E174AA83-A1AB-7B92-E480-B3C8B3200567}"/>
                </a:ext>
              </a:extLst>
            </p:cNvPr>
            <p:cNvSpPr/>
            <p:nvPr/>
          </p:nvSpPr>
          <p:spPr>
            <a:xfrm>
              <a:off x="2414016" y="2697480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88" name="Lige forbindelse 87">
              <a:extLst>
                <a:ext uri="{FF2B5EF4-FFF2-40B4-BE49-F238E27FC236}">
                  <a16:creationId xmlns:a16="http://schemas.microsoft.com/office/drawing/2014/main" id="{9543746F-63A3-4F01-D775-640D563AE161}"/>
                </a:ext>
              </a:extLst>
            </p:cNvPr>
            <p:cNvCxnSpPr>
              <a:cxnSpLocks/>
            </p:cNvCxnSpPr>
            <p:nvPr/>
          </p:nvCxnSpPr>
          <p:spPr>
            <a:xfrm>
              <a:off x="2414016" y="3374136"/>
              <a:ext cx="1420434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Gruppe 88">
            <a:extLst>
              <a:ext uri="{FF2B5EF4-FFF2-40B4-BE49-F238E27FC236}">
                <a16:creationId xmlns:a16="http://schemas.microsoft.com/office/drawing/2014/main" id="{3366F83F-0051-6DBC-3E29-9112F5F347C6}"/>
              </a:ext>
            </a:extLst>
          </p:cNvPr>
          <p:cNvGrpSpPr/>
          <p:nvPr/>
        </p:nvGrpSpPr>
        <p:grpSpPr>
          <a:xfrm>
            <a:off x="6265931" y="4210563"/>
            <a:ext cx="628025" cy="666871"/>
            <a:chOff x="8092858" y="2655031"/>
            <a:chExt cx="1413502" cy="1420434"/>
          </a:xfrm>
        </p:grpSpPr>
        <p:sp>
          <p:nvSpPr>
            <p:cNvPr id="90" name="Rektangel 89">
              <a:extLst>
                <a:ext uri="{FF2B5EF4-FFF2-40B4-BE49-F238E27FC236}">
                  <a16:creationId xmlns:a16="http://schemas.microsoft.com/office/drawing/2014/main" id="{2DC14A30-36DD-AC9E-5CC9-9076DF507AB4}"/>
                </a:ext>
              </a:extLst>
            </p:cNvPr>
            <p:cNvSpPr/>
            <p:nvPr/>
          </p:nvSpPr>
          <p:spPr>
            <a:xfrm rot="5400000">
              <a:off x="8089392" y="2658497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91" name="Lige forbindelse 90">
              <a:extLst>
                <a:ext uri="{FF2B5EF4-FFF2-40B4-BE49-F238E27FC236}">
                  <a16:creationId xmlns:a16="http://schemas.microsoft.com/office/drawing/2014/main" id="{848699FA-C984-F77F-A0C5-7CFE9E6E4C17}"/>
                </a:ext>
              </a:extLst>
            </p:cNvPr>
            <p:cNvCxnSpPr>
              <a:cxnSpLocks/>
              <a:stCxn id="90" idx="1"/>
              <a:endCxn id="90" idx="3"/>
            </p:cNvCxnSpPr>
            <p:nvPr/>
          </p:nvCxnSpPr>
          <p:spPr>
            <a:xfrm>
              <a:off x="8799609" y="2655031"/>
              <a:ext cx="0" cy="142043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Gruppe 91">
            <a:extLst>
              <a:ext uri="{FF2B5EF4-FFF2-40B4-BE49-F238E27FC236}">
                <a16:creationId xmlns:a16="http://schemas.microsoft.com/office/drawing/2014/main" id="{ABC589D1-8D80-3827-4B45-901CB7A52018}"/>
              </a:ext>
            </a:extLst>
          </p:cNvPr>
          <p:cNvGrpSpPr/>
          <p:nvPr/>
        </p:nvGrpSpPr>
        <p:grpSpPr>
          <a:xfrm>
            <a:off x="9298475" y="4210563"/>
            <a:ext cx="628025" cy="666871"/>
            <a:chOff x="8092858" y="2655031"/>
            <a:chExt cx="1413502" cy="1420434"/>
          </a:xfrm>
        </p:grpSpPr>
        <p:sp>
          <p:nvSpPr>
            <p:cNvPr id="93" name="Rektangel 92">
              <a:extLst>
                <a:ext uri="{FF2B5EF4-FFF2-40B4-BE49-F238E27FC236}">
                  <a16:creationId xmlns:a16="http://schemas.microsoft.com/office/drawing/2014/main" id="{DF7620A3-0CC6-351A-7F24-592203B64BE3}"/>
                </a:ext>
              </a:extLst>
            </p:cNvPr>
            <p:cNvSpPr/>
            <p:nvPr/>
          </p:nvSpPr>
          <p:spPr>
            <a:xfrm rot="5400000">
              <a:off x="8089392" y="2658497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94" name="Lige forbindelse 93">
              <a:extLst>
                <a:ext uri="{FF2B5EF4-FFF2-40B4-BE49-F238E27FC236}">
                  <a16:creationId xmlns:a16="http://schemas.microsoft.com/office/drawing/2014/main" id="{2CA48B93-5705-C4A8-71BE-067FD2F06F5D}"/>
                </a:ext>
              </a:extLst>
            </p:cNvPr>
            <p:cNvCxnSpPr>
              <a:cxnSpLocks/>
              <a:stCxn id="93" idx="1"/>
              <a:endCxn id="93" idx="3"/>
            </p:cNvCxnSpPr>
            <p:nvPr/>
          </p:nvCxnSpPr>
          <p:spPr>
            <a:xfrm>
              <a:off x="8799609" y="2655031"/>
              <a:ext cx="0" cy="142043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5" name="Rektangel 94">
            <a:extLst>
              <a:ext uri="{FF2B5EF4-FFF2-40B4-BE49-F238E27FC236}">
                <a16:creationId xmlns:a16="http://schemas.microsoft.com/office/drawing/2014/main" id="{A817851F-C0FE-F49C-C3EB-DC50675B4918}"/>
              </a:ext>
            </a:extLst>
          </p:cNvPr>
          <p:cNvSpPr/>
          <p:nvPr/>
        </p:nvSpPr>
        <p:spPr>
          <a:xfrm rot="5400000">
            <a:off x="7006436" y="4229986"/>
            <a:ext cx="666871" cy="6280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6" name="Rektangel 95">
            <a:extLst>
              <a:ext uri="{FF2B5EF4-FFF2-40B4-BE49-F238E27FC236}">
                <a16:creationId xmlns:a16="http://schemas.microsoft.com/office/drawing/2014/main" id="{AC558042-554A-5158-E0E9-B17577ACA23B}"/>
              </a:ext>
            </a:extLst>
          </p:cNvPr>
          <p:cNvSpPr/>
          <p:nvPr/>
        </p:nvSpPr>
        <p:spPr>
          <a:xfrm rot="5400000">
            <a:off x="7773320" y="4229986"/>
            <a:ext cx="666871" cy="6280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7" name="Rektangel 96">
            <a:extLst>
              <a:ext uri="{FF2B5EF4-FFF2-40B4-BE49-F238E27FC236}">
                <a16:creationId xmlns:a16="http://schemas.microsoft.com/office/drawing/2014/main" id="{95E6BCDD-79E2-F453-95AF-4C9E4B2F45EB}"/>
              </a:ext>
            </a:extLst>
          </p:cNvPr>
          <p:cNvSpPr/>
          <p:nvPr/>
        </p:nvSpPr>
        <p:spPr>
          <a:xfrm rot="5400000">
            <a:off x="8533569" y="4229986"/>
            <a:ext cx="666871" cy="6280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8" name="Rektangel 97">
            <a:extLst>
              <a:ext uri="{FF2B5EF4-FFF2-40B4-BE49-F238E27FC236}">
                <a16:creationId xmlns:a16="http://schemas.microsoft.com/office/drawing/2014/main" id="{A453CCF9-E844-DB6D-DFCD-584754B48D97}"/>
              </a:ext>
            </a:extLst>
          </p:cNvPr>
          <p:cNvSpPr/>
          <p:nvPr/>
        </p:nvSpPr>
        <p:spPr>
          <a:xfrm rot="5400000">
            <a:off x="8533569" y="4980501"/>
            <a:ext cx="666871" cy="6280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grpSp>
        <p:nvGrpSpPr>
          <p:cNvPr id="99" name="Gruppe 98">
            <a:extLst>
              <a:ext uri="{FF2B5EF4-FFF2-40B4-BE49-F238E27FC236}">
                <a16:creationId xmlns:a16="http://schemas.microsoft.com/office/drawing/2014/main" id="{A5AED40A-D14F-36FB-31AD-32CC42E1027A}"/>
              </a:ext>
            </a:extLst>
          </p:cNvPr>
          <p:cNvGrpSpPr/>
          <p:nvPr/>
        </p:nvGrpSpPr>
        <p:grpSpPr>
          <a:xfrm>
            <a:off x="6915317" y="476821"/>
            <a:ext cx="849108" cy="890790"/>
            <a:chOff x="2221992" y="4498848"/>
            <a:chExt cx="1911096" cy="1897380"/>
          </a:xfrm>
        </p:grpSpPr>
        <p:sp>
          <p:nvSpPr>
            <p:cNvPr id="100" name="Rektangel 99">
              <a:extLst>
                <a:ext uri="{FF2B5EF4-FFF2-40B4-BE49-F238E27FC236}">
                  <a16:creationId xmlns:a16="http://schemas.microsoft.com/office/drawing/2014/main" id="{068B2B61-D5B0-0DE5-F622-B98F155DAA77}"/>
                </a:ext>
              </a:extLst>
            </p:cNvPr>
            <p:cNvSpPr/>
            <p:nvPr/>
          </p:nvSpPr>
          <p:spPr>
            <a:xfrm>
              <a:off x="2414016" y="4703834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101" name="Lige forbindelse 100">
              <a:extLst>
                <a:ext uri="{FF2B5EF4-FFF2-40B4-BE49-F238E27FC236}">
                  <a16:creationId xmlns:a16="http://schemas.microsoft.com/office/drawing/2014/main" id="{FC72F4DE-C57C-9C80-FE9E-B3CB789FAD9C}"/>
                </a:ext>
              </a:extLst>
            </p:cNvPr>
            <p:cNvCxnSpPr>
              <a:cxnSpLocks/>
            </p:cNvCxnSpPr>
            <p:nvPr/>
          </p:nvCxnSpPr>
          <p:spPr>
            <a:xfrm>
              <a:off x="2221992" y="4498848"/>
              <a:ext cx="1911096" cy="189738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" name="Gruppe 101">
            <a:extLst>
              <a:ext uri="{FF2B5EF4-FFF2-40B4-BE49-F238E27FC236}">
                <a16:creationId xmlns:a16="http://schemas.microsoft.com/office/drawing/2014/main" id="{A58B623B-97FC-3A7D-7DD9-1D1122D43DFA}"/>
              </a:ext>
            </a:extLst>
          </p:cNvPr>
          <p:cNvGrpSpPr/>
          <p:nvPr/>
        </p:nvGrpSpPr>
        <p:grpSpPr>
          <a:xfrm flipH="1">
            <a:off x="8442450" y="466868"/>
            <a:ext cx="849108" cy="890790"/>
            <a:chOff x="2221992" y="4498848"/>
            <a:chExt cx="1911096" cy="1897380"/>
          </a:xfrm>
        </p:grpSpPr>
        <p:sp>
          <p:nvSpPr>
            <p:cNvPr id="103" name="Rektangel 102">
              <a:extLst>
                <a:ext uri="{FF2B5EF4-FFF2-40B4-BE49-F238E27FC236}">
                  <a16:creationId xmlns:a16="http://schemas.microsoft.com/office/drawing/2014/main" id="{A31C23F6-B5BC-F559-ECC7-C5A8BC9E5947}"/>
                </a:ext>
              </a:extLst>
            </p:cNvPr>
            <p:cNvSpPr/>
            <p:nvPr/>
          </p:nvSpPr>
          <p:spPr>
            <a:xfrm>
              <a:off x="2414016" y="4703834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104" name="Lige forbindelse 103">
              <a:extLst>
                <a:ext uri="{FF2B5EF4-FFF2-40B4-BE49-F238E27FC236}">
                  <a16:creationId xmlns:a16="http://schemas.microsoft.com/office/drawing/2014/main" id="{63F410DE-E2DC-7CF9-19B7-FA96F84855FA}"/>
                </a:ext>
              </a:extLst>
            </p:cNvPr>
            <p:cNvCxnSpPr>
              <a:cxnSpLocks/>
            </p:cNvCxnSpPr>
            <p:nvPr/>
          </p:nvCxnSpPr>
          <p:spPr>
            <a:xfrm>
              <a:off x="2221992" y="4498848"/>
              <a:ext cx="1911096" cy="189738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Gruppe 104">
            <a:extLst>
              <a:ext uri="{FF2B5EF4-FFF2-40B4-BE49-F238E27FC236}">
                <a16:creationId xmlns:a16="http://schemas.microsoft.com/office/drawing/2014/main" id="{BA540704-0A2B-3103-3115-35DCE3855145}"/>
              </a:ext>
            </a:extLst>
          </p:cNvPr>
          <p:cNvGrpSpPr/>
          <p:nvPr/>
        </p:nvGrpSpPr>
        <p:grpSpPr>
          <a:xfrm flipH="1">
            <a:off x="8442450" y="1211914"/>
            <a:ext cx="849108" cy="890790"/>
            <a:chOff x="2221992" y="4498848"/>
            <a:chExt cx="1911096" cy="1897380"/>
          </a:xfrm>
        </p:grpSpPr>
        <p:sp>
          <p:nvSpPr>
            <p:cNvPr id="106" name="Rektangel 105">
              <a:extLst>
                <a:ext uri="{FF2B5EF4-FFF2-40B4-BE49-F238E27FC236}">
                  <a16:creationId xmlns:a16="http://schemas.microsoft.com/office/drawing/2014/main" id="{C2A60B78-999E-1960-CACF-AE46200E5F36}"/>
                </a:ext>
              </a:extLst>
            </p:cNvPr>
            <p:cNvSpPr/>
            <p:nvPr/>
          </p:nvSpPr>
          <p:spPr>
            <a:xfrm>
              <a:off x="2414016" y="4703834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107" name="Lige forbindelse 106">
              <a:extLst>
                <a:ext uri="{FF2B5EF4-FFF2-40B4-BE49-F238E27FC236}">
                  <a16:creationId xmlns:a16="http://schemas.microsoft.com/office/drawing/2014/main" id="{B0F10DCC-4C8C-D49F-6DC9-7DB5D00C4880}"/>
                </a:ext>
              </a:extLst>
            </p:cNvPr>
            <p:cNvCxnSpPr>
              <a:cxnSpLocks/>
            </p:cNvCxnSpPr>
            <p:nvPr/>
          </p:nvCxnSpPr>
          <p:spPr>
            <a:xfrm>
              <a:off x="2221992" y="4498848"/>
              <a:ext cx="1911096" cy="189738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Gruppe 110">
            <a:extLst>
              <a:ext uri="{FF2B5EF4-FFF2-40B4-BE49-F238E27FC236}">
                <a16:creationId xmlns:a16="http://schemas.microsoft.com/office/drawing/2014/main" id="{B26B4B08-8432-DC37-0C3B-3D5AD0779B39}"/>
              </a:ext>
            </a:extLst>
          </p:cNvPr>
          <p:cNvGrpSpPr/>
          <p:nvPr/>
        </p:nvGrpSpPr>
        <p:grpSpPr>
          <a:xfrm>
            <a:off x="7792743" y="1333485"/>
            <a:ext cx="628025" cy="666871"/>
            <a:chOff x="8092858" y="2655031"/>
            <a:chExt cx="1413502" cy="1420434"/>
          </a:xfrm>
        </p:grpSpPr>
        <p:sp>
          <p:nvSpPr>
            <p:cNvPr id="112" name="Rektangel 111">
              <a:extLst>
                <a:ext uri="{FF2B5EF4-FFF2-40B4-BE49-F238E27FC236}">
                  <a16:creationId xmlns:a16="http://schemas.microsoft.com/office/drawing/2014/main" id="{0C6E445D-F2EB-31F8-463E-AAA962B0BC76}"/>
                </a:ext>
              </a:extLst>
            </p:cNvPr>
            <p:cNvSpPr/>
            <p:nvPr/>
          </p:nvSpPr>
          <p:spPr>
            <a:xfrm rot="5400000">
              <a:off x="8089392" y="2658497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113" name="Lige forbindelse 112">
              <a:extLst>
                <a:ext uri="{FF2B5EF4-FFF2-40B4-BE49-F238E27FC236}">
                  <a16:creationId xmlns:a16="http://schemas.microsoft.com/office/drawing/2014/main" id="{D9D8B795-154A-D626-6AEA-BCAC0CE77E6A}"/>
                </a:ext>
              </a:extLst>
            </p:cNvPr>
            <p:cNvCxnSpPr>
              <a:cxnSpLocks/>
              <a:stCxn id="112" idx="1"/>
              <a:endCxn id="112" idx="3"/>
            </p:cNvCxnSpPr>
            <p:nvPr/>
          </p:nvCxnSpPr>
          <p:spPr>
            <a:xfrm>
              <a:off x="8799609" y="2655031"/>
              <a:ext cx="0" cy="142043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4" name="Titel 1">
            <a:extLst>
              <a:ext uri="{FF2B5EF4-FFF2-40B4-BE49-F238E27FC236}">
                <a16:creationId xmlns:a16="http://schemas.microsoft.com/office/drawing/2014/main" id="{6C05AB6C-1E56-9A4A-0898-A40763B1D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917" y="1728216"/>
            <a:ext cx="3652522" cy="4119372"/>
          </a:xfrm>
        </p:spPr>
        <p:txBody>
          <a:bodyPr>
            <a:normAutofit/>
          </a:bodyPr>
          <a:lstStyle/>
          <a:p>
            <a:r>
              <a:rPr lang="da-DK" dirty="0"/>
              <a:t>This is a </a:t>
            </a:r>
            <a:r>
              <a:rPr lang="da-DK" dirty="0" err="1"/>
              <a:t>pineapple</a:t>
            </a:r>
            <a:r>
              <a:rPr lang="da-DK" dirty="0"/>
              <a:t>.</a:t>
            </a:r>
            <a:br>
              <a:rPr lang="da-DK" dirty="0"/>
            </a:br>
            <a:br>
              <a:rPr lang="da-DK" dirty="0"/>
            </a:br>
            <a:r>
              <a:rPr lang="da-DK" sz="2200" dirty="0"/>
              <a:t>(at </a:t>
            </a:r>
            <a:r>
              <a:rPr lang="da-DK" sz="2200" dirty="0" err="1"/>
              <a:t>least</a:t>
            </a:r>
            <a:r>
              <a:rPr lang="da-DK" sz="2200" dirty="0"/>
              <a:t> it </a:t>
            </a:r>
            <a:r>
              <a:rPr lang="da-DK" sz="2200" dirty="0" err="1"/>
              <a:t>needs</a:t>
            </a:r>
            <a:r>
              <a:rPr lang="da-DK" sz="2200" dirty="0"/>
              <a:t> to </a:t>
            </a:r>
            <a:r>
              <a:rPr lang="da-DK" sz="2200" dirty="0" err="1"/>
              <a:t>be</a:t>
            </a:r>
            <a:r>
              <a:rPr lang="da-DK" sz="2200" dirty="0"/>
              <a:t> for demonstrative purposes right </a:t>
            </a:r>
            <a:r>
              <a:rPr lang="da-DK" sz="2200" dirty="0" err="1"/>
              <a:t>now</a:t>
            </a:r>
            <a:r>
              <a:rPr lang="da-DK" sz="2200" dirty="0"/>
              <a:t>)</a:t>
            </a:r>
            <a:br>
              <a:rPr lang="da-DK" sz="2200" dirty="0"/>
            </a:br>
            <a:endParaRPr lang="da-DK" sz="2200" dirty="0"/>
          </a:p>
        </p:txBody>
      </p:sp>
    </p:spTree>
    <p:extLst>
      <p:ext uri="{BB962C8B-B14F-4D97-AF65-F5344CB8AC3E}">
        <p14:creationId xmlns:p14="http://schemas.microsoft.com/office/powerpoint/2010/main" val="4906526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FB15A-13C1-8A87-41BC-658BB0AD4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ruppe 107">
            <a:extLst>
              <a:ext uri="{FF2B5EF4-FFF2-40B4-BE49-F238E27FC236}">
                <a16:creationId xmlns:a16="http://schemas.microsoft.com/office/drawing/2014/main" id="{7E9E2943-FABA-F09D-5981-D49CA46A6AEE}"/>
              </a:ext>
            </a:extLst>
          </p:cNvPr>
          <p:cNvGrpSpPr/>
          <p:nvPr/>
        </p:nvGrpSpPr>
        <p:grpSpPr>
          <a:xfrm>
            <a:off x="4940572" y="3282190"/>
            <a:ext cx="849108" cy="890790"/>
            <a:chOff x="2221992" y="4498848"/>
            <a:chExt cx="1911096" cy="1897380"/>
          </a:xfrm>
        </p:grpSpPr>
        <p:sp>
          <p:nvSpPr>
            <p:cNvPr id="109" name="Rektangel 108">
              <a:extLst>
                <a:ext uri="{FF2B5EF4-FFF2-40B4-BE49-F238E27FC236}">
                  <a16:creationId xmlns:a16="http://schemas.microsoft.com/office/drawing/2014/main" id="{B1B901AB-6938-D8FA-58BA-8764A7BD67BA}"/>
                </a:ext>
              </a:extLst>
            </p:cNvPr>
            <p:cNvSpPr/>
            <p:nvPr/>
          </p:nvSpPr>
          <p:spPr>
            <a:xfrm>
              <a:off x="2414016" y="4703834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110" name="Lige forbindelse 109">
              <a:extLst>
                <a:ext uri="{FF2B5EF4-FFF2-40B4-BE49-F238E27FC236}">
                  <a16:creationId xmlns:a16="http://schemas.microsoft.com/office/drawing/2014/main" id="{12B7A54A-EDCA-797F-5B48-B703E541DF6E}"/>
                </a:ext>
              </a:extLst>
            </p:cNvPr>
            <p:cNvCxnSpPr>
              <a:cxnSpLocks/>
            </p:cNvCxnSpPr>
            <p:nvPr/>
          </p:nvCxnSpPr>
          <p:spPr>
            <a:xfrm>
              <a:off x="2221992" y="4498848"/>
              <a:ext cx="1911096" cy="189738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0C8F6474-5E34-9619-2A45-042C0441DBDD}"/>
              </a:ext>
            </a:extLst>
          </p:cNvPr>
          <p:cNvGrpSpPr/>
          <p:nvPr/>
        </p:nvGrpSpPr>
        <p:grpSpPr>
          <a:xfrm>
            <a:off x="4134123" y="3282190"/>
            <a:ext cx="849108" cy="890790"/>
            <a:chOff x="2221992" y="4498848"/>
            <a:chExt cx="1911096" cy="1897380"/>
          </a:xfrm>
        </p:grpSpPr>
        <p:sp>
          <p:nvSpPr>
            <p:cNvPr id="12" name="Rektangel 11">
              <a:extLst>
                <a:ext uri="{FF2B5EF4-FFF2-40B4-BE49-F238E27FC236}">
                  <a16:creationId xmlns:a16="http://schemas.microsoft.com/office/drawing/2014/main" id="{EFA73619-B4EA-8403-F59E-8F7AA8739D68}"/>
                </a:ext>
              </a:extLst>
            </p:cNvPr>
            <p:cNvSpPr/>
            <p:nvPr/>
          </p:nvSpPr>
          <p:spPr>
            <a:xfrm>
              <a:off x="2414016" y="4703834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13" name="Lige forbindelse 12">
              <a:extLst>
                <a:ext uri="{FF2B5EF4-FFF2-40B4-BE49-F238E27FC236}">
                  <a16:creationId xmlns:a16="http://schemas.microsoft.com/office/drawing/2014/main" id="{F3D6A3AE-AC59-115F-2DEE-8E049CD85269}"/>
                </a:ext>
              </a:extLst>
            </p:cNvPr>
            <p:cNvCxnSpPr>
              <a:cxnSpLocks/>
            </p:cNvCxnSpPr>
            <p:nvPr/>
          </p:nvCxnSpPr>
          <p:spPr>
            <a:xfrm>
              <a:off x="2221992" y="4498848"/>
              <a:ext cx="1911096" cy="189738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uppe 40">
            <a:extLst>
              <a:ext uri="{FF2B5EF4-FFF2-40B4-BE49-F238E27FC236}">
                <a16:creationId xmlns:a16="http://schemas.microsoft.com/office/drawing/2014/main" id="{B615ED35-C446-1056-EE26-CF596BC04863}"/>
              </a:ext>
            </a:extLst>
          </p:cNvPr>
          <p:cNvGrpSpPr/>
          <p:nvPr/>
        </p:nvGrpSpPr>
        <p:grpSpPr>
          <a:xfrm flipH="1">
            <a:off x="7310165" y="3234121"/>
            <a:ext cx="849108" cy="890790"/>
            <a:chOff x="2221992" y="4498848"/>
            <a:chExt cx="1911096" cy="1897380"/>
          </a:xfrm>
        </p:grpSpPr>
        <p:sp>
          <p:nvSpPr>
            <p:cNvPr id="42" name="Rektangel 41">
              <a:extLst>
                <a:ext uri="{FF2B5EF4-FFF2-40B4-BE49-F238E27FC236}">
                  <a16:creationId xmlns:a16="http://schemas.microsoft.com/office/drawing/2014/main" id="{86E633B8-EB77-108A-522B-DF4C91EAFCD1}"/>
                </a:ext>
              </a:extLst>
            </p:cNvPr>
            <p:cNvSpPr/>
            <p:nvPr/>
          </p:nvSpPr>
          <p:spPr>
            <a:xfrm>
              <a:off x="2414016" y="4703834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43" name="Lige forbindelse 42">
              <a:extLst>
                <a:ext uri="{FF2B5EF4-FFF2-40B4-BE49-F238E27FC236}">
                  <a16:creationId xmlns:a16="http://schemas.microsoft.com/office/drawing/2014/main" id="{DC7C0084-76D7-6EF5-CAF8-9EBF526D5A96}"/>
                </a:ext>
              </a:extLst>
            </p:cNvPr>
            <p:cNvCxnSpPr>
              <a:cxnSpLocks/>
            </p:cNvCxnSpPr>
            <p:nvPr/>
          </p:nvCxnSpPr>
          <p:spPr>
            <a:xfrm>
              <a:off x="2221992" y="4498848"/>
              <a:ext cx="1911096" cy="189738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" name="Gruppe 98">
            <a:extLst>
              <a:ext uri="{FF2B5EF4-FFF2-40B4-BE49-F238E27FC236}">
                <a16:creationId xmlns:a16="http://schemas.microsoft.com/office/drawing/2014/main" id="{9856F5DA-BB6D-48D0-CAA8-1486E26278E2}"/>
              </a:ext>
            </a:extLst>
          </p:cNvPr>
          <p:cNvGrpSpPr/>
          <p:nvPr/>
        </p:nvGrpSpPr>
        <p:grpSpPr>
          <a:xfrm>
            <a:off x="4894987" y="2499028"/>
            <a:ext cx="849108" cy="890790"/>
            <a:chOff x="2221992" y="4498848"/>
            <a:chExt cx="1911096" cy="1897380"/>
          </a:xfrm>
        </p:grpSpPr>
        <p:sp>
          <p:nvSpPr>
            <p:cNvPr id="100" name="Rektangel 99">
              <a:extLst>
                <a:ext uri="{FF2B5EF4-FFF2-40B4-BE49-F238E27FC236}">
                  <a16:creationId xmlns:a16="http://schemas.microsoft.com/office/drawing/2014/main" id="{56BD332F-EB22-CC4E-330E-BB5F6B2BD77E}"/>
                </a:ext>
              </a:extLst>
            </p:cNvPr>
            <p:cNvSpPr/>
            <p:nvPr/>
          </p:nvSpPr>
          <p:spPr>
            <a:xfrm>
              <a:off x="2414016" y="4703834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101" name="Lige forbindelse 100">
              <a:extLst>
                <a:ext uri="{FF2B5EF4-FFF2-40B4-BE49-F238E27FC236}">
                  <a16:creationId xmlns:a16="http://schemas.microsoft.com/office/drawing/2014/main" id="{8FAF003A-F2C8-1FF6-80BC-36DDBEEC3541}"/>
                </a:ext>
              </a:extLst>
            </p:cNvPr>
            <p:cNvCxnSpPr>
              <a:cxnSpLocks/>
            </p:cNvCxnSpPr>
            <p:nvPr/>
          </p:nvCxnSpPr>
          <p:spPr>
            <a:xfrm>
              <a:off x="2221992" y="4498848"/>
              <a:ext cx="1911096" cy="189738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" name="Gruppe 101">
            <a:extLst>
              <a:ext uri="{FF2B5EF4-FFF2-40B4-BE49-F238E27FC236}">
                <a16:creationId xmlns:a16="http://schemas.microsoft.com/office/drawing/2014/main" id="{018D073D-EB57-7679-1594-F6009767D2AA}"/>
              </a:ext>
            </a:extLst>
          </p:cNvPr>
          <p:cNvGrpSpPr/>
          <p:nvPr/>
        </p:nvGrpSpPr>
        <p:grpSpPr>
          <a:xfrm flipH="1">
            <a:off x="6551242" y="2489075"/>
            <a:ext cx="849108" cy="890790"/>
            <a:chOff x="2221992" y="4498848"/>
            <a:chExt cx="1911096" cy="1897380"/>
          </a:xfrm>
        </p:grpSpPr>
        <p:sp>
          <p:nvSpPr>
            <p:cNvPr id="103" name="Rektangel 102">
              <a:extLst>
                <a:ext uri="{FF2B5EF4-FFF2-40B4-BE49-F238E27FC236}">
                  <a16:creationId xmlns:a16="http://schemas.microsoft.com/office/drawing/2014/main" id="{0D695516-1CA9-3D3A-79C9-0268BCC261AC}"/>
                </a:ext>
              </a:extLst>
            </p:cNvPr>
            <p:cNvSpPr/>
            <p:nvPr/>
          </p:nvSpPr>
          <p:spPr>
            <a:xfrm>
              <a:off x="2414016" y="4703834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104" name="Lige forbindelse 103">
              <a:extLst>
                <a:ext uri="{FF2B5EF4-FFF2-40B4-BE49-F238E27FC236}">
                  <a16:creationId xmlns:a16="http://schemas.microsoft.com/office/drawing/2014/main" id="{5EC66467-ABB8-199E-3920-48DC3E7B5F33}"/>
                </a:ext>
              </a:extLst>
            </p:cNvPr>
            <p:cNvCxnSpPr>
              <a:cxnSpLocks/>
            </p:cNvCxnSpPr>
            <p:nvPr/>
          </p:nvCxnSpPr>
          <p:spPr>
            <a:xfrm>
              <a:off x="2221992" y="4498848"/>
              <a:ext cx="1911096" cy="189738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Gruppe 104">
            <a:extLst>
              <a:ext uri="{FF2B5EF4-FFF2-40B4-BE49-F238E27FC236}">
                <a16:creationId xmlns:a16="http://schemas.microsoft.com/office/drawing/2014/main" id="{E3B05590-5F6D-B134-3BC6-0143C86E5593}"/>
              </a:ext>
            </a:extLst>
          </p:cNvPr>
          <p:cNvGrpSpPr/>
          <p:nvPr/>
        </p:nvGrpSpPr>
        <p:grpSpPr>
          <a:xfrm flipH="1">
            <a:off x="6551242" y="3234121"/>
            <a:ext cx="849108" cy="890790"/>
            <a:chOff x="2221992" y="4498848"/>
            <a:chExt cx="1911096" cy="1897380"/>
          </a:xfrm>
        </p:grpSpPr>
        <p:sp>
          <p:nvSpPr>
            <p:cNvPr id="106" name="Rektangel 105">
              <a:extLst>
                <a:ext uri="{FF2B5EF4-FFF2-40B4-BE49-F238E27FC236}">
                  <a16:creationId xmlns:a16="http://schemas.microsoft.com/office/drawing/2014/main" id="{575B3329-4D2B-D861-80F8-3E586535473F}"/>
                </a:ext>
              </a:extLst>
            </p:cNvPr>
            <p:cNvSpPr/>
            <p:nvPr/>
          </p:nvSpPr>
          <p:spPr>
            <a:xfrm>
              <a:off x="2414016" y="4703834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107" name="Lige forbindelse 106">
              <a:extLst>
                <a:ext uri="{FF2B5EF4-FFF2-40B4-BE49-F238E27FC236}">
                  <a16:creationId xmlns:a16="http://schemas.microsoft.com/office/drawing/2014/main" id="{025DB2B2-0592-CA28-3FC9-0AB92F6D08B6}"/>
                </a:ext>
              </a:extLst>
            </p:cNvPr>
            <p:cNvCxnSpPr>
              <a:cxnSpLocks/>
            </p:cNvCxnSpPr>
            <p:nvPr/>
          </p:nvCxnSpPr>
          <p:spPr>
            <a:xfrm>
              <a:off x="2221992" y="4498848"/>
              <a:ext cx="1911096" cy="189738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itel 1">
            <a:extLst>
              <a:ext uri="{FF2B5EF4-FFF2-40B4-BE49-F238E27FC236}">
                <a16:creationId xmlns:a16="http://schemas.microsoft.com/office/drawing/2014/main" id="{5F9FE599-6285-D97A-1B44-69E3F5AFB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916" y="104172"/>
            <a:ext cx="11262167" cy="1325563"/>
          </a:xfrm>
        </p:spPr>
        <p:txBody>
          <a:bodyPr/>
          <a:lstStyle/>
          <a:p>
            <a:r>
              <a:rPr lang="da-DK" dirty="0"/>
              <a:t>Diagonal lines</a:t>
            </a:r>
          </a:p>
        </p:txBody>
      </p:sp>
    </p:spTree>
    <p:extLst>
      <p:ext uri="{BB962C8B-B14F-4D97-AF65-F5344CB8AC3E}">
        <p14:creationId xmlns:p14="http://schemas.microsoft.com/office/powerpoint/2010/main" val="19507776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3C16F6-3949-44C5-6B21-CF93823FD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e 4">
            <a:extLst>
              <a:ext uri="{FF2B5EF4-FFF2-40B4-BE49-F238E27FC236}">
                <a16:creationId xmlns:a16="http://schemas.microsoft.com/office/drawing/2014/main" id="{63FD2B6B-0E56-9D4F-2B96-8AC4267A366C}"/>
              </a:ext>
            </a:extLst>
          </p:cNvPr>
          <p:cNvGrpSpPr/>
          <p:nvPr/>
        </p:nvGrpSpPr>
        <p:grpSpPr>
          <a:xfrm>
            <a:off x="5141632" y="5736078"/>
            <a:ext cx="631105" cy="663617"/>
            <a:chOff x="2414016" y="2697480"/>
            <a:chExt cx="1420434" cy="1413502"/>
          </a:xfrm>
        </p:grpSpPr>
        <p:sp>
          <p:nvSpPr>
            <p:cNvPr id="6" name="Rektangel 5">
              <a:extLst>
                <a:ext uri="{FF2B5EF4-FFF2-40B4-BE49-F238E27FC236}">
                  <a16:creationId xmlns:a16="http://schemas.microsoft.com/office/drawing/2014/main" id="{325C864C-E49D-BA7F-76A9-B2E42FBDEA90}"/>
                </a:ext>
              </a:extLst>
            </p:cNvPr>
            <p:cNvSpPr/>
            <p:nvPr/>
          </p:nvSpPr>
          <p:spPr>
            <a:xfrm>
              <a:off x="2414016" y="2697480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7" name="Lige forbindelse 6">
              <a:extLst>
                <a:ext uri="{FF2B5EF4-FFF2-40B4-BE49-F238E27FC236}">
                  <a16:creationId xmlns:a16="http://schemas.microsoft.com/office/drawing/2014/main" id="{906CA401-E6B7-BB9A-16FB-8E985E244A78}"/>
                </a:ext>
              </a:extLst>
            </p:cNvPr>
            <p:cNvCxnSpPr>
              <a:cxnSpLocks/>
            </p:cNvCxnSpPr>
            <p:nvPr/>
          </p:nvCxnSpPr>
          <p:spPr>
            <a:xfrm>
              <a:off x="2414016" y="3374136"/>
              <a:ext cx="1420434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uppe 16">
            <a:extLst>
              <a:ext uri="{FF2B5EF4-FFF2-40B4-BE49-F238E27FC236}">
                <a16:creationId xmlns:a16="http://schemas.microsoft.com/office/drawing/2014/main" id="{DB8D2AFC-0EBE-D9BC-AA8B-28D0E5DBE7C0}"/>
              </a:ext>
            </a:extLst>
          </p:cNvPr>
          <p:cNvGrpSpPr/>
          <p:nvPr/>
        </p:nvGrpSpPr>
        <p:grpSpPr>
          <a:xfrm>
            <a:off x="4338422" y="5736078"/>
            <a:ext cx="631105" cy="663617"/>
            <a:chOff x="2414016" y="2697480"/>
            <a:chExt cx="1420434" cy="1413502"/>
          </a:xfrm>
        </p:grpSpPr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165F45C6-A3A4-C615-7D72-E3739FE02657}"/>
                </a:ext>
              </a:extLst>
            </p:cNvPr>
            <p:cNvSpPr/>
            <p:nvPr/>
          </p:nvSpPr>
          <p:spPr>
            <a:xfrm>
              <a:off x="2414016" y="2697480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19" name="Lige forbindelse 18">
              <a:extLst>
                <a:ext uri="{FF2B5EF4-FFF2-40B4-BE49-F238E27FC236}">
                  <a16:creationId xmlns:a16="http://schemas.microsoft.com/office/drawing/2014/main" id="{459D89FB-F24B-B84F-7F29-16B2C03AE29A}"/>
                </a:ext>
              </a:extLst>
            </p:cNvPr>
            <p:cNvCxnSpPr>
              <a:cxnSpLocks/>
            </p:cNvCxnSpPr>
            <p:nvPr/>
          </p:nvCxnSpPr>
          <p:spPr>
            <a:xfrm>
              <a:off x="2414016" y="3374136"/>
              <a:ext cx="1420434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E5768AE8-AC16-1889-0354-F957B65FC3B4}"/>
              </a:ext>
            </a:extLst>
          </p:cNvPr>
          <p:cNvGrpSpPr/>
          <p:nvPr/>
        </p:nvGrpSpPr>
        <p:grpSpPr>
          <a:xfrm>
            <a:off x="5944842" y="5736078"/>
            <a:ext cx="631105" cy="663617"/>
            <a:chOff x="2414016" y="2697480"/>
            <a:chExt cx="1420434" cy="1413502"/>
          </a:xfrm>
        </p:grpSpPr>
        <p:sp>
          <p:nvSpPr>
            <p:cNvPr id="21" name="Rektangel 20">
              <a:extLst>
                <a:ext uri="{FF2B5EF4-FFF2-40B4-BE49-F238E27FC236}">
                  <a16:creationId xmlns:a16="http://schemas.microsoft.com/office/drawing/2014/main" id="{381FD5AE-2F71-1C1D-F761-FD71121EED37}"/>
                </a:ext>
              </a:extLst>
            </p:cNvPr>
            <p:cNvSpPr/>
            <p:nvPr/>
          </p:nvSpPr>
          <p:spPr>
            <a:xfrm>
              <a:off x="2414016" y="2697480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22" name="Lige forbindelse 21">
              <a:extLst>
                <a:ext uri="{FF2B5EF4-FFF2-40B4-BE49-F238E27FC236}">
                  <a16:creationId xmlns:a16="http://schemas.microsoft.com/office/drawing/2014/main" id="{708411CD-672D-42BB-21CF-0CFB0EF93DF7}"/>
                </a:ext>
              </a:extLst>
            </p:cNvPr>
            <p:cNvCxnSpPr>
              <a:cxnSpLocks/>
            </p:cNvCxnSpPr>
            <p:nvPr/>
          </p:nvCxnSpPr>
          <p:spPr>
            <a:xfrm>
              <a:off x="2414016" y="3374136"/>
              <a:ext cx="1420434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uppe 34">
            <a:extLst>
              <a:ext uri="{FF2B5EF4-FFF2-40B4-BE49-F238E27FC236}">
                <a16:creationId xmlns:a16="http://schemas.microsoft.com/office/drawing/2014/main" id="{ED9A99C1-51A1-C81E-4341-4861D0EA2131}"/>
              </a:ext>
            </a:extLst>
          </p:cNvPr>
          <p:cNvGrpSpPr/>
          <p:nvPr/>
        </p:nvGrpSpPr>
        <p:grpSpPr>
          <a:xfrm>
            <a:off x="4268033" y="2127207"/>
            <a:ext cx="631105" cy="663617"/>
            <a:chOff x="2414016" y="2697480"/>
            <a:chExt cx="1420434" cy="1413502"/>
          </a:xfrm>
        </p:grpSpPr>
        <p:sp>
          <p:nvSpPr>
            <p:cNvPr id="36" name="Rektangel 35">
              <a:extLst>
                <a:ext uri="{FF2B5EF4-FFF2-40B4-BE49-F238E27FC236}">
                  <a16:creationId xmlns:a16="http://schemas.microsoft.com/office/drawing/2014/main" id="{90C9B9C9-9824-B730-880D-E6402B15134D}"/>
                </a:ext>
              </a:extLst>
            </p:cNvPr>
            <p:cNvSpPr/>
            <p:nvPr/>
          </p:nvSpPr>
          <p:spPr>
            <a:xfrm>
              <a:off x="2414016" y="2697480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37" name="Lige forbindelse 36">
              <a:extLst>
                <a:ext uri="{FF2B5EF4-FFF2-40B4-BE49-F238E27FC236}">
                  <a16:creationId xmlns:a16="http://schemas.microsoft.com/office/drawing/2014/main" id="{A91A6CBD-9D8F-3173-0ED3-64A1A1296F03}"/>
                </a:ext>
              </a:extLst>
            </p:cNvPr>
            <p:cNvCxnSpPr>
              <a:cxnSpLocks/>
            </p:cNvCxnSpPr>
            <p:nvPr/>
          </p:nvCxnSpPr>
          <p:spPr>
            <a:xfrm>
              <a:off x="2414016" y="3374136"/>
              <a:ext cx="1420434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uppe 43">
            <a:extLst>
              <a:ext uri="{FF2B5EF4-FFF2-40B4-BE49-F238E27FC236}">
                <a16:creationId xmlns:a16="http://schemas.microsoft.com/office/drawing/2014/main" id="{78246F3C-C303-44AD-8564-E10DBB210BD7}"/>
              </a:ext>
            </a:extLst>
          </p:cNvPr>
          <p:cNvGrpSpPr/>
          <p:nvPr/>
        </p:nvGrpSpPr>
        <p:grpSpPr>
          <a:xfrm>
            <a:off x="7530399" y="5736078"/>
            <a:ext cx="631105" cy="663617"/>
            <a:chOff x="2414016" y="2697480"/>
            <a:chExt cx="1420434" cy="1413502"/>
          </a:xfrm>
        </p:grpSpPr>
        <p:sp>
          <p:nvSpPr>
            <p:cNvPr id="45" name="Rektangel 44">
              <a:extLst>
                <a:ext uri="{FF2B5EF4-FFF2-40B4-BE49-F238E27FC236}">
                  <a16:creationId xmlns:a16="http://schemas.microsoft.com/office/drawing/2014/main" id="{C9CED8FB-3D7F-BC70-425A-71D2155D0F0E}"/>
                </a:ext>
              </a:extLst>
            </p:cNvPr>
            <p:cNvSpPr/>
            <p:nvPr/>
          </p:nvSpPr>
          <p:spPr>
            <a:xfrm>
              <a:off x="2414016" y="2697480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46" name="Lige forbindelse 45">
              <a:extLst>
                <a:ext uri="{FF2B5EF4-FFF2-40B4-BE49-F238E27FC236}">
                  <a16:creationId xmlns:a16="http://schemas.microsoft.com/office/drawing/2014/main" id="{D517A471-5B84-EABD-D8C1-19A6C4E8FABA}"/>
                </a:ext>
              </a:extLst>
            </p:cNvPr>
            <p:cNvCxnSpPr>
              <a:cxnSpLocks/>
            </p:cNvCxnSpPr>
            <p:nvPr/>
          </p:nvCxnSpPr>
          <p:spPr>
            <a:xfrm>
              <a:off x="2414016" y="3374136"/>
              <a:ext cx="1420434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uppe 46">
            <a:extLst>
              <a:ext uri="{FF2B5EF4-FFF2-40B4-BE49-F238E27FC236}">
                <a16:creationId xmlns:a16="http://schemas.microsoft.com/office/drawing/2014/main" id="{148DFAE4-F696-845E-6875-4A278276C4BF}"/>
              </a:ext>
            </a:extLst>
          </p:cNvPr>
          <p:cNvGrpSpPr/>
          <p:nvPr/>
        </p:nvGrpSpPr>
        <p:grpSpPr>
          <a:xfrm>
            <a:off x="6727189" y="5736078"/>
            <a:ext cx="631105" cy="663617"/>
            <a:chOff x="2414016" y="2697480"/>
            <a:chExt cx="1420434" cy="1413502"/>
          </a:xfrm>
        </p:grpSpPr>
        <p:sp>
          <p:nvSpPr>
            <p:cNvPr id="48" name="Rektangel 47">
              <a:extLst>
                <a:ext uri="{FF2B5EF4-FFF2-40B4-BE49-F238E27FC236}">
                  <a16:creationId xmlns:a16="http://schemas.microsoft.com/office/drawing/2014/main" id="{E1142FB6-BA16-6F77-FC51-C80BD849BD49}"/>
                </a:ext>
              </a:extLst>
            </p:cNvPr>
            <p:cNvSpPr/>
            <p:nvPr/>
          </p:nvSpPr>
          <p:spPr>
            <a:xfrm>
              <a:off x="2414016" y="2697480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49" name="Lige forbindelse 48">
              <a:extLst>
                <a:ext uri="{FF2B5EF4-FFF2-40B4-BE49-F238E27FC236}">
                  <a16:creationId xmlns:a16="http://schemas.microsoft.com/office/drawing/2014/main" id="{42376530-9D69-A22A-8118-3978630E4BED}"/>
                </a:ext>
              </a:extLst>
            </p:cNvPr>
            <p:cNvCxnSpPr>
              <a:cxnSpLocks/>
            </p:cNvCxnSpPr>
            <p:nvPr/>
          </p:nvCxnSpPr>
          <p:spPr>
            <a:xfrm>
              <a:off x="2414016" y="3374136"/>
              <a:ext cx="1420434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uppe 76">
            <a:extLst>
              <a:ext uri="{FF2B5EF4-FFF2-40B4-BE49-F238E27FC236}">
                <a16:creationId xmlns:a16="http://schemas.microsoft.com/office/drawing/2014/main" id="{8D0EF3FD-F9C0-D45C-6D33-55CA588C8717}"/>
              </a:ext>
            </a:extLst>
          </p:cNvPr>
          <p:cNvGrpSpPr/>
          <p:nvPr/>
        </p:nvGrpSpPr>
        <p:grpSpPr>
          <a:xfrm>
            <a:off x="5067407" y="2127207"/>
            <a:ext cx="631105" cy="663617"/>
            <a:chOff x="2414016" y="2697480"/>
            <a:chExt cx="1420434" cy="1413502"/>
          </a:xfrm>
        </p:grpSpPr>
        <p:sp>
          <p:nvSpPr>
            <p:cNvPr id="78" name="Rektangel 77">
              <a:extLst>
                <a:ext uri="{FF2B5EF4-FFF2-40B4-BE49-F238E27FC236}">
                  <a16:creationId xmlns:a16="http://schemas.microsoft.com/office/drawing/2014/main" id="{5AE11B3C-A509-374C-6129-B3E9A1735EA9}"/>
                </a:ext>
              </a:extLst>
            </p:cNvPr>
            <p:cNvSpPr/>
            <p:nvPr/>
          </p:nvSpPr>
          <p:spPr>
            <a:xfrm>
              <a:off x="2414016" y="2697480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79" name="Lige forbindelse 78">
              <a:extLst>
                <a:ext uri="{FF2B5EF4-FFF2-40B4-BE49-F238E27FC236}">
                  <a16:creationId xmlns:a16="http://schemas.microsoft.com/office/drawing/2014/main" id="{B23F8DFD-46AB-B868-2271-1A19433A9F8F}"/>
                </a:ext>
              </a:extLst>
            </p:cNvPr>
            <p:cNvCxnSpPr>
              <a:cxnSpLocks/>
            </p:cNvCxnSpPr>
            <p:nvPr/>
          </p:nvCxnSpPr>
          <p:spPr>
            <a:xfrm>
              <a:off x="2414016" y="3374136"/>
              <a:ext cx="1420434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uppe 79">
            <a:extLst>
              <a:ext uri="{FF2B5EF4-FFF2-40B4-BE49-F238E27FC236}">
                <a16:creationId xmlns:a16="http://schemas.microsoft.com/office/drawing/2014/main" id="{E1B59C57-C301-DEB4-1B9A-B73BDF2C1D51}"/>
              </a:ext>
            </a:extLst>
          </p:cNvPr>
          <p:cNvGrpSpPr/>
          <p:nvPr/>
        </p:nvGrpSpPr>
        <p:grpSpPr>
          <a:xfrm>
            <a:off x="5809847" y="2127207"/>
            <a:ext cx="631105" cy="663617"/>
            <a:chOff x="2414016" y="2697480"/>
            <a:chExt cx="1420434" cy="1413502"/>
          </a:xfrm>
        </p:grpSpPr>
        <p:sp>
          <p:nvSpPr>
            <p:cNvPr id="81" name="Rektangel 80">
              <a:extLst>
                <a:ext uri="{FF2B5EF4-FFF2-40B4-BE49-F238E27FC236}">
                  <a16:creationId xmlns:a16="http://schemas.microsoft.com/office/drawing/2014/main" id="{1A7A0C3B-01E1-11EF-A222-B475407F01B3}"/>
                </a:ext>
              </a:extLst>
            </p:cNvPr>
            <p:cNvSpPr/>
            <p:nvPr/>
          </p:nvSpPr>
          <p:spPr>
            <a:xfrm>
              <a:off x="2414016" y="2697480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82" name="Lige forbindelse 81">
              <a:extLst>
                <a:ext uri="{FF2B5EF4-FFF2-40B4-BE49-F238E27FC236}">
                  <a16:creationId xmlns:a16="http://schemas.microsoft.com/office/drawing/2014/main" id="{DF61B4B9-BE72-F71A-E954-8319D1EAE051}"/>
                </a:ext>
              </a:extLst>
            </p:cNvPr>
            <p:cNvCxnSpPr>
              <a:cxnSpLocks/>
            </p:cNvCxnSpPr>
            <p:nvPr/>
          </p:nvCxnSpPr>
          <p:spPr>
            <a:xfrm>
              <a:off x="2414016" y="3374136"/>
              <a:ext cx="1420434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uppe 82">
            <a:extLst>
              <a:ext uri="{FF2B5EF4-FFF2-40B4-BE49-F238E27FC236}">
                <a16:creationId xmlns:a16="http://schemas.microsoft.com/office/drawing/2014/main" id="{A58D2709-7836-B7EB-803D-EE40D14C070B}"/>
              </a:ext>
            </a:extLst>
          </p:cNvPr>
          <p:cNvGrpSpPr/>
          <p:nvPr/>
        </p:nvGrpSpPr>
        <p:grpSpPr>
          <a:xfrm>
            <a:off x="6647263" y="2127207"/>
            <a:ext cx="631105" cy="663617"/>
            <a:chOff x="2414016" y="2697480"/>
            <a:chExt cx="1420434" cy="1413502"/>
          </a:xfrm>
        </p:grpSpPr>
        <p:sp>
          <p:nvSpPr>
            <p:cNvPr id="84" name="Rektangel 83">
              <a:extLst>
                <a:ext uri="{FF2B5EF4-FFF2-40B4-BE49-F238E27FC236}">
                  <a16:creationId xmlns:a16="http://schemas.microsoft.com/office/drawing/2014/main" id="{D552D37F-09F3-EE29-56EC-A4953E1E484E}"/>
                </a:ext>
              </a:extLst>
            </p:cNvPr>
            <p:cNvSpPr/>
            <p:nvPr/>
          </p:nvSpPr>
          <p:spPr>
            <a:xfrm>
              <a:off x="2414016" y="2697480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85" name="Lige forbindelse 84">
              <a:extLst>
                <a:ext uri="{FF2B5EF4-FFF2-40B4-BE49-F238E27FC236}">
                  <a16:creationId xmlns:a16="http://schemas.microsoft.com/office/drawing/2014/main" id="{EF69D5D8-43FD-4EF5-6855-A45A3F88A643}"/>
                </a:ext>
              </a:extLst>
            </p:cNvPr>
            <p:cNvCxnSpPr>
              <a:cxnSpLocks/>
            </p:cNvCxnSpPr>
            <p:nvPr/>
          </p:nvCxnSpPr>
          <p:spPr>
            <a:xfrm>
              <a:off x="2414016" y="3374136"/>
              <a:ext cx="1420434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Gruppe 85">
            <a:extLst>
              <a:ext uri="{FF2B5EF4-FFF2-40B4-BE49-F238E27FC236}">
                <a16:creationId xmlns:a16="http://schemas.microsoft.com/office/drawing/2014/main" id="{4C8D4C75-2E47-56AA-EB93-888CB9E657B6}"/>
              </a:ext>
            </a:extLst>
          </p:cNvPr>
          <p:cNvGrpSpPr/>
          <p:nvPr/>
        </p:nvGrpSpPr>
        <p:grpSpPr>
          <a:xfrm>
            <a:off x="7484679" y="2127207"/>
            <a:ext cx="631105" cy="663617"/>
            <a:chOff x="2414016" y="2697480"/>
            <a:chExt cx="1420434" cy="1413502"/>
          </a:xfrm>
        </p:grpSpPr>
        <p:sp>
          <p:nvSpPr>
            <p:cNvPr id="87" name="Rektangel 86">
              <a:extLst>
                <a:ext uri="{FF2B5EF4-FFF2-40B4-BE49-F238E27FC236}">
                  <a16:creationId xmlns:a16="http://schemas.microsoft.com/office/drawing/2014/main" id="{A31D54F7-2D70-7EB4-754B-1E3EECC5BA47}"/>
                </a:ext>
              </a:extLst>
            </p:cNvPr>
            <p:cNvSpPr/>
            <p:nvPr/>
          </p:nvSpPr>
          <p:spPr>
            <a:xfrm>
              <a:off x="2414016" y="2697480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88" name="Lige forbindelse 87">
              <a:extLst>
                <a:ext uri="{FF2B5EF4-FFF2-40B4-BE49-F238E27FC236}">
                  <a16:creationId xmlns:a16="http://schemas.microsoft.com/office/drawing/2014/main" id="{BA6540A4-1BFA-17EB-B66E-B89A2A3F316D}"/>
                </a:ext>
              </a:extLst>
            </p:cNvPr>
            <p:cNvCxnSpPr>
              <a:cxnSpLocks/>
            </p:cNvCxnSpPr>
            <p:nvPr/>
          </p:nvCxnSpPr>
          <p:spPr>
            <a:xfrm>
              <a:off x="2414016" y="3374136"/>
              <a:ext cx="1420434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itel 1">
            <a:extLst>
              <a:ext uri="{FF2B5EF4-FFF2-40B4-BE49-F238E27FC236}">
                <a16:creationId xmlns:a16="http://schemas.microsoft.com/office/drawing/2014/main" id="{D147A001-A551-CCD3-3DD0-B53543397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916" y="104172"/>
            <a:ext cx="11262167" cy="1325563"/>
          </a:xfrm>
        </p:spPr>
        <p:txBody>
          <a:bodyPr/>
          <a:lstStyle/>
          <a:p>
            <a:r>
              <a:rPr lang="da-DK" dirty="0" err="1"/>
              <a:t>Horizontal</a:t>
            </a:r>
            <a:r>
              <a:rPr lang="da-DK" dirty="0"/>
              <a:t> lines</a:t>
            </a:r>
          </a:p>
        </p:txBody>
      </p:sp>
    </p:spTree>
    <p:extLst>
      <p:ext uri="{BB962C8B-B14F-4D97-AF65-F5344CB8AC3E}">
        <p14:creationId xmlns:p14="http://schemas.microsoft.com/office/powerpoint/2010/main" val="38268186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F81DE-22B6-BD05-0521-6DE4562CB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e 7">
            <a:extLst>
              <a:ext uri="{FF2B5EF4-FFF2-40B4-BE49-F238E27FC236}">
                <a16:creationId xmlns:a16="http://schemas.microsoft.com/office/drawing/2014/main" id="{E7D9C406-9E82-7D75-6BA8-F4081E68D677}"/>
              </a:ext>
            </a:extLst>
          </p:cNvPr>
          <p:cNvGrpSpPr/>
          <p:nvPr/>
        </p:nvGrpSpPr>
        <p:grpSpPr>
          <a:xfrm>
            <a:off x="4313753" y="5017527"/>
            <a:ext cx="628025" cy="666871"/>
            <a:chOff x="8092858" y="2655031"/>
            <a:chExt cx="1413502" cy="1420434"/>
          </a:xfrm>
        </p:grpSpPr>
        <p:sp>
          <p:nvSpPr>
            <p:cNvPr id="9" name="Rektangel 8">
              <a:extLst>
                <a:ext uri="{FF2B5EF4-FFF2-40B4-BE49-F238E27FC236}">
                  <a16:creationId xmlns:a16="http://schemas.microsoft.com/office/drawing/2014/main" id="{022A4836-389A-BB64-DF69-705E07524988}"/>
                </a:ext>
              </a:extLst>
            </p:cNvPr>
            <p:cNvSpPr/>
            <p:nvPr/>
          </p:nvSpPr>
          <p:spPr>
            <a:xfrm rot="5400000">
              <a:off x="8089392" y="2658497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10" name="Lige forbindelse 9">
              <a:extLst>
                <a:ext uri="{FF2B5EF4-FFF2-40B4-BE49-F238E27FC236}">
                  <a16:creationId xmlns:a16="http://schemas.microsoft.com/office/drawing/2014/main" id="{D3B28D87-CBF5-BC2E-F940-5AF32F663E6F}"/>
                </a:ext>
              </a:extLst>
            </p:cNvPr>
            <p:cNvCxnSpPr>
              <a:cxnSpLocks/>
              <a:stCxn id="9" idx="1"/>
              <a:endCxn id="9" idx="3"/>
            </p:cNvCxnSpPr>
            <p:nvPr/>
          </p:nvCxnSpPr>
          <p:spPr>
            <a:xfrm>
              <a:off x="8799609" y="2655031"/>
              <a:ext cx="0" cy="142043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F698DA47-441F-859B-0927-F7B1CE2D8E32}"/>
              </a:ext>
            </a:extLst>
          </p:cNvPr>
          <p:cNvGrpSpPr/>
          <p:nvPr/>
        </p:nvGrpSpPr>
        <p:grpSpPr>
          <a:xfrm>
            <a:off x="7510809" y="5017527"/>
            <a:ext cx="628025" cy="666871"/>
            <a:chOff x="8423030" y="5862663"/>
            <a:chExt cx="1413502" cy="1420434"/>
          </a:xfrm>
        </p:grpSpPr>
        <p:sp>
          <p:nvSpPr>
            <p:cNvPr id="24" name="Rektangel 23">
              <a:extLst>
                <a:ext uri="{FF2B5EF4-FFF2-40B4-BE49-F238E27FC236}">
                  <a16:creationId xmlns:a16="http://schemas.microsoft.com/office/drawing/2014/main" id="{53914D14-894C-AFE6-1E4F-ECB997FCA723}"/>
                </a:ext>
              </a:extLst>
            </p:cNvPr>
            <p:cNvSpPr/>
            <p:nvPr/>
          </p:nvSpPr>
          <p:spPr>
            <a:xfrm rot="5400000">
              <a:off x="8419564" y="5866129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/>
            </a:p>
          </p:txBody>
        </p:sp>
        <p:cxnSp>
          <p:nvCxnSpPr>
            <p:cNvPr id="25" name="Lige forbindelse 24">
              <a:extLst>
                <a:ext uri="{FF2B5EF4-FFF2-40B4-BE49-F238E27FC236}">
                  <a16:creationId xmlns:a16="http://schemas.microsoft.com/office/drawing/2014/main" id="{A46C4AEC-EE30-34ED-3CCD-E36F4C1C82AA}"/>
                </a:ext>
              </a:extLst>
            </p:cNvPr>
            <p:cNvCxnSpPr>
              <a:cxnSpLocks/>
              <a:stCxn id="24" idx="1"/>
              <a:endCxn id="24" idx="3"/>
            </p:cNvCxnSpPr>
            <p:nvPr/>
          </p:nvCxnSpPr>
          <p:spPr>
            <a:xfrm>
              <a:off x="9129780" y="5862663"/>
              <a:ext cx="0" cy="142043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BECE8A12-8390-4CC7-2536-A72C250EC21E}"/>
              </a:ext>
            </a:extLst>
          </p:cNvPr>
          <p:cNvGrpSpPr/>
          <p:nvPr/>
        </p:nvGrpSpPr>
        <p:grpSpPr>
          <a:xfrm>
            <a:off x="4313753" y="4294916"/>
            <a:ext cx="628025" cy="666871"/>
            <a:chOff x="8092858" y="2655031"/>
            <a:chExt cx="1413502" cy="1420434"/>
          </a:xfrm>
        </p:grpSpPr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F6820F31-411C-AFB5-EC45-4A147305C571}"/>
                </a:ext>
              </a:extLst>
            </p:cNvPr>
            <p:cNvSpPr/>
            <p:nvPr/>
          </p:nvSpPr>
          <p:spPr>
            <a:xfrm rot="5400000">
              <a:off x="8089392" y="2658497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28" name="Lige forbindelse 27">
              <a:extLst>
                <a:ext uri="{FF2B5EF4-FFF2-40B4-BE49-F238E27FC236}">
                  <a16:creationId xmlns:a16="http://schemas.microsoft.com/office/drawing/2014/main" id="{14E715F4-D400-8069-4395-96CE81550D49}"/>
                </a:ext>
              </a:extLst>
            </p:cNvPr>
            <p:cNvCxnSpPr>
              <a:cxnSpLocks/>
              <a:stCxn id="27" idx="1"/>
              <a:endCxn id="27" idx="3"/>
            </p:cNvCxnSpPr>
            <p:nvPr/>
          </p:nvCxnSpPr>
          <p:spPr>
            <a:xfrm>
              <a:off x="8799609" y="2655031"/>
              <a:ext cx="0" cy="142043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uppe 28">
            <a:extLst>
              <a:ext uri="{FF2B5EF4-FFF2-40B4-BE49-F238E27FC236}">
                <a16:creationId xmlns:a16="http://schemas.microsoft.com/office/drawing/2014/main" id="{32D50795-CA0D-5737-5137-B48295D40568}"/>
              </a:ext>
            </a:extLst>
          </p:cNvPr>
          <p:cNvGrpSpPr/>
          <p:nvPr/>
        </p:nvGrpSpPr>
        <p:grpSpPr>
          <a:xfrm>
            <a:off x="7510809" y="4267012"/>
            <a:ext cx="628025" cy="666871"/>
            <a:chOff x="8092858" y="2655031"/>
            <a:chExt cx="1413502" cy="1420434"/>
          </a:xfrm>
        </p:grpSpPr>
        <p:sp>
          <p:nvSpPr>
            <p:cNvPr id="30" name="Rektangel 29">
              <a:extLst>
                <a:ext uri="{FF2B5EF4-FFF2-40B4-BE49-F238E27FC236}">
                  <a16:creationId xmlns:a16="http://schemas.microsoft.com/office/drawing/2014/main" id="{7A345AF5-CF09-584B-9D44-1E57A792F120}"/>
                </a:ext>
              </a:extLst>
            </p:cNvPr>
            <p:cNvSpPr/>
            <p:nvPr/>
          </p:nvSpPr>
          <p:spPr>
            <a:xfrm rot="5400000">
              <a:off x="8089392" y="2658497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31" name="Lige forbindelse 30">
              <a:extLst>
                <a:ext uri="{FF2B5EF4-FFF2-40B4-BE49-F238E27FC236}">
                  <a16:creationId xmlns:a16="http://schemas.microsoft.com/office/drawing/2014/main" id="{92DC77A8-CC49-9EBD-F9BE-2703F4E9C6AA}"/>
                </a:ext>
              </a:extLst>
            </p:cNvPr>
            <p:cNvCxnSpPr>
              <a:cxnSpLocks/>
              <a:stCxn id="30" idx="1"/>
              <a:endCxn id="30" idx="3"/>
            </p:cNvCxnSpPr>
            <p:nvPr/>
          </p:nvCxnSpPr>
          <p:spPr>
            <a:xfrm>
              <a:off x="8799609" y="2655031"/>
              <a:ext cx="0" cy="142043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uppe 37">
            <a:extLst>
              <a:ext uri="{FF2B5EF4-FFF2-40B4-BE49-F238E27FC236}">
                <a16:creationId xmlns:a16="http://schemas.microsoft.com/office/drawing/2014/main" id="{37222112-F37A-9F7F-AC55-7CE6B63D9455}"/>
              </a:ext>
            </a:extLst>
          </p:cNvPr>
          <p:cNvGrpSpPr/>
          <p:nvPr/>
        </p:nvGrpSpPr>
        <p:grpSpPr>
          <a:xfrm>
            <a:off x="5868669" y="592955"/>
            <a:ext cx="628025" cy="666871"/>
            <a:chOff x="8092858" y="2655031"/>
            <a:chExt cx="1413502" cy="1420434"/>
          </a:xfrm>
        </p:grpSpPr>
        <p:sp>
          <p:nvSpPr>
            <p:cNvPr id="39" name="Rektangel 38">
              <a:extLst>
                <a:ext uri="{FF2B5EF4-FFF2-40B4-BE49-F238E27FC236}">
                  <a16:creationId xmlns:a16="http://schemas.microsoft.com/office/drawing/2014/main" id="{B59DC095-70DF-09E7-C909-13262097F246}"/>
                </a:ext>
              </a:extLst>
            </p:cNvPr>
            <p:cNvSpPr/>
            <p:nvPr/>
          </p:nvSpPr>
          <p:spPr>
            <a:xfrm rot="5400000">
              <a:off x="8089392" y="2658497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40" name="Lige forbindelse 39">
              <a:extLst>
                <a:ext uri="{FF2B5EF4-FFF2-40B4-BE49-F238E27FC236}">
                  <a16:creationId xmlns:a16="http://schemas.microsoft.com/office/drawing/2014/main" id="{A92CA747-F7C1-688D-D7C4-1FFDEE43791D}"/>
                </a:ext>
              </a:extLst>
            </p:cNvPr>
            <p:cNvCxnSpPr>
              <a:cxnSpLocks/>
              <a:stCxn id="39" idx="1"/>
              <a:endCxn id="39" idx="3"/>
            </p:cNvCxnSpPr>
            <p:nvPr/>
          </p:nvCxnSpPr>
          <p:spPr>
            <a:xfrm>
              <a:off x="8799609" y="2655031"/>
              <a:ext cx="0" cy="142043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uppe 53">
            <a:extLst>
              <a:ext uri="{FF2B5EF4-FFF2-40B4-BE49-F238E27FC236}">
                <a16:creationId xmlns:a16="http://schemas.microsoft.com/office/drawing/2014/main" id="{92C9E06E-A43E-D57D-FD0F-3916BC78812D}"/>
              </a:ext>
            </a:extLst>
          </p:cNvPr>
          <p:cNvGrpSpPr/>
          <p:nvPr/>
        </p:nvGrpSpPr>
        <p:grpSpPr>
          <a:xfrm>
            <a:off x="4313753" y="3553829"/>
            <a:ext cx="628025" cy="666871"/>
            <a:chOff x="8092858" y="2655031"/>
            <a:chExt cx="1413502" cy="1420434"/>
          </a:xfrm>
        </p:grpSpPr>
        <p:sp>
          <p:nvSpPr>
            <p:cNvPr id="55" name="Rektangel 54">
              <a:extLst>
                <a:ext uri="{FF2B5EF4-FFF2-40B4-BE49-F238E27FC236}">
                  <a16:creationId xmlns:a16="http://schemas.microsoft.com/office/drawing/2014/main" id="{C5A34278-07CC-51ED-06C2-F15280A714FB}"/>
                </a:ext>
              </a:extLst>
            </p:cNvPr>
            <p:cNvSpPr/>
            <p:nvPr/>
          </p:nvSpPr>
          <p:spPr>
            <a:xfrm rot="5400000">
              <a:off x="8089392" y="2658497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56" name="Lige forbindelse 55">
              <a:extLst>
                <a:ext uri="{FF2B5EF4-FFF2-40B4-BE49-F238E27FC236}">
                  <a16:creationId xmlns:a16="http://schemas.microsoft.com/office/drawing/2014/main" id="{BF200CA0-8ECB-F6A9-DB7B-A33E9BB20EE7}"/>
                </a:ext>
              </a:extLst>
            </p:cNvPr>
            <p:cNvCxnSpPr>
              <a:cxnSpLocks/>
              <a:stCxn id="55" idx="1"/>
              <a:endCxn id="55" idx="3"/>
            </p:cNvCxnSpPr>
            <p:nvPr/>
          </p:nvCxnSpPr>
          <p:spPr>
            <a:xfrm>
              <a:off x="8799609" y="2655031"/>
              <a:ext cx="0" cy="142043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uppe 56">
            <a:extLst>
              <a:ext uri="{FF2B5EF4-FFF2-40B4-BE49-F238E27FC236}">
                <a16:creationId xmlns:a16="http://schemas.microsoft.com/office/drawing/2014/main" id="{15B5ACC3-C686-21C0-7807-789AE74C7A7F}"/>
              </a:ext>
            </a:extLst>
          </p:cNvPr>
          <p:cNvGrpSpPr/>
          <p:nvPr/>
        </p:nvGrpSpPr>
        <p:grpSpPr>
          <a:xfrm>
            <a:off x="7510809" y="3553829"/>
            <a:ext cx="628025" cy="666871"/>
            <a:chOff x="8092858" y="2655031"/>
            <a:chExt cx="1413502" cy="1420434"/>
          </a:xfrm>
        </p:grpSpPr>
        <p:sp>
          <p:nvSpPr>
            <p:cNvPr id="58" name="Rektangel 57">
              <a:extLst>
                <a:ext uri="{FF2B5EF4-FFF2-40B4-BE49-F238E27FC236}">
                  <a16:creationId xmlns:a16="http://schemas.microsoft.com/office/drawing/2014/main" id="{DB333E7C-AAF8-ACED-4E19-0A736E452F20}"/>
                </a:ext>
              </a:extLst>
            </p:cNvPr>
            <p:cNvSpPr/>
            <p:nvPr/>
          </p:nvSpPr>
          <p:spPr>
            <a:xfrm rot="5400000">
              <a:off x="8089392" y="2658497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59" name="Lige forbindelse 58">
              <a:extLst>
                <a:ext uri="{FF2B5EF4-FFF2-40B4-BE49-F238E27FC236}">
                  <a16:creationId xmlns:a16="http://schemas.microsoft.com/office/drawing/2014/main" id="{FF057836-4AE7-9904-8764-52A96971A728}"/>
                </a:ext>
              </a:extLst>
            </p:cNvPr>
            <p:cNvCxnSpPr>
              <a:cxnSpLocks/>
              <a:stCxn id="58" idx="1"/>
              <a:endCxn id="58" idx="3"/>
            </p:cNvCxnSpPr>
            <p:nvPr/>
          </p:nvCxnSpPr>
          <p:spPr>
            <a:xfrm>
              <a:off x="8799609" y="2655031"/>
              <a:ext cx="0" cy="142043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uppe 68">
            <a:extLst>
              <a:ext uri="{FF2B5EF4-FFF2-40B4-BE49-F238E27FC236}">
                <a16:creationId xmlns:a16="http://schemas.microsoft.com/office/drawing/2014/main" id="{F3DE5319-DF3C-3EB0-0D44-34989162D902}"/>
              </a:ext>
            </a:extLst>
          </p:cNvPr>
          <p:cNvGrpSpPr/>
          <p:nvPr/>
        </p:nvGrpSpPr>
        <p:grpSpPr>
          <a:xfrm>
            <a:off x="4313753" y="2841177"/>
            <a:ext cx="628025" cy="666871"/>
            <a:chOff x="8092858" y="2655031"/>
            <a:chExt cx="1413502" cy="1420434"/>
          </a:xfrm>
        </p:grpSpPr>
        <p:sp>
          <p:nvSpPr>
            <p:cNvPr id="70" name="Rektangel 69">
              <a:extLst>
                <a:ext uri="{FF2B5EF4-FFF2-40B4-BE49-F238E27FC236}">
                  <a16:creationId xmlns:a16="http://schemas.microsoft.com/office/drawing/2014/main" id="{59AD339A-CA04-8EF7-92AF-F77C6D686A87}"/>
                </a:ext>
              </a:extLst>
            </p:cNvPr>
            <p:cNvSpPr/>
            <p:nvPr/>
          </p:nvSpPr>
          <p:spPr>
            <a:xfrm rot="5400000">
              <a:off x="8089392" y="2658497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71" name="Lige forbindelse 70">
              <a:extLst>
                <a:ext uri="{FF2B5EF4-FFF2-40B4-BE49-F238E27FC236}">
                  <a16:creationId xmlns:a16="http://schemas.microsoft.com/office/drawing/2014/main" id="{F18703A6-CC33-4074-24F5-3039EF55ABEA}"/>
                </a:ext>
              </a:extLst>
            </p:cNvPr>
            <p:cNvCxnSpPr>
              <a:cxnSpLocks/>
              <a:stCxn id="70" idx="1"/>
              <a:endCxn id="70" idx="3"/>
            </p:cNvCxnSpPr>
            <p:nvPr/>
          </p:nvCxnSpPr>
          <p:spPr>
            <a:xfrm>
              <a:off x="8799609" y="2655031"/>
              <a:ext cx="0" cy="142043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uppe 71">
            <a:extLst>
              <a:ext uri="{FF2B5EF4-FFF2-40B4-BE49-F238E27FC236}">
                <a16:creationId xmlns:a16="http://schemas.microsoft.com/office/drawing/2014/main" id="{7B9ECCB4-AA88-5244-5295-A0CB13FAF2BB}"/>
              </a:ext>
            </a:extLst>
          </p:cNvPr>
          <p:cNvGrpSpPr/>
          <p:nvPr/>
        </p:nvGrpSpPr>
        <p:grpSpPr>
          <a:xfrm>
            <a:off x="7510809" y="2841177"/>
            <a:ext cx="628025" cy="666871"/>
            <a:chOff x="8092858" y="2655031"/>
            <a:chExt cx="1413502" cy="1420434"/>
          </a:xfrm>
        </p:grpSpPr>
        <p:sp>
          <p:nvSpPr>
            <p:cNvPr id="73" name="Rektangel 72">
              <a:extLst>
                <a:ext uri="{FF2B5EF4-FFF2-40B4-BE49-F238E27FC236}">
                  <a16:creationId xmlns:a16="http://schemas.microsoft.com/office/drawing/2014/main" id="{E1753353-9DE2-E7E5-AC43-82273FBAA4EB}"/>
                </a:ext>
              </a:extLst>
            </p:cNvPr>
            <p:cNvSpPr/>
            <p:nvPr/>
          </p:nvSpPr>
          <p:spPr>
            <a:xfrm rot="5400000">
              <a:off x="8089392" y="2658497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74" name="Lige forbindelse 73">
              <a:extLst>
                <a:ext uri="{FF2B5EF4-FFF2-40B4-BE49-F238E27FC236}">
                  <a16:creationId xmlns:a16="http://schemas.microsoft.com/office/drawing/2014/main" id="{A29C4FEE-6995-23A6-0499-D3A33334B1B6}"/>
                </a:ext>
              </a:extLst>
            </p:cNvPr>
            <p:cNvCxnSpPr>
              <a:cxnSpLocks/>
              <a:stCxn id="73" idx="1"/>
              <a:endCxn id="73" idx="3"/>
            </p:cNvCxnSpPr>
            <p:nvPr/>
          </p:nvCxnSpPr>
          <p:spPr>
            <a:xfrm>
              <a:off x="8799609" y="2655031"/>
              <a:ext cx="0" cy="142043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Gruppe 88">
            <a:extLst>
              <a:ext uri="{FF2B5EF4-FFF2-40B4-BE49-F238E27FC236}">
                <a16:creationId xmlns:a16="http://schemas.microsoft.com/office/drawing/2014/main" id="{8752998B-FAAF-648B-B99A-95483A895D55}"/>
              </a:ext>
            </a:extLst>
          </p:cNvPr>
          <p:cNvGrpSpPr/>
          <p:nvPr/>
        </p:nvGrpSpPr>
        <p:grpSpPr>
          <a:xfrm>
            <a:off x="4313753" y="4253094"/>
            <a:ext cx="628025" cy="666871"/>
            <a:chOff x="8092858" y="2655031"/>
            <a:chExt cx="1413502" cy="1420434"/>
          </a:xfrm>
        </p:grpSpPr>
        <p:sp>
          <p:nvSpPr>
            <p:cNvPr id="90" name="Rektangel 89">
              <a:extLst>
                <a:ext uri="{FF2B5EF4-FFF2-40B4-BE49-F238E27FC236}">
                  <a16:creationId xmlns:a16="http://schemas.microsoft.com/office/drawing/2014/main" id="{B3FDE1A4-556D-9A8C-B510-D97E789288CB}"/>
                </a:ext>
              </a:extLst>
            </p:cNvPr>
            <p:cNvSpPr/>
            <p:nvPr/>
          </p:nvSpPr>
          <p:spPr>
            <a:xfrm rot="5400000">
              <a:off x="8089392" y="2658497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91" name="Lige forbindelse 90">
              <a:extLst>
                <a:ext uri="{FF2B5EF4-FFF2-40B4-BE49-F238E27FC236}">
                  <a16:creationId xmlns:a16="http://schemas.microsoft.com/office/drawing/2014/main" id="{D4EF2549-70FC-A331-A2C0-1C89282D6A38}"/>
                </a:ext>
              </a:extLst>
            </p:cNvPr>
            <p:cNvCxnSpPr>
              <a:cxnSpLocks/>
              <a:stCxn id="90" idx="1"/>
              <a:endCxn id="90" idx="3"/>
            </p:cNvCxnSpPr>
            <p:nvPr/>
          </p:nvCxnSpPr>
          <p:spPr>
            <a:xfrm>
              <a:off x="8799609" y="2655031"/>
              <a:ext cx="0" cy="142043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Gruppe 91">
            <a:extLst>
              <a:ext uri="{FF2B5EF4-FFF2-40B4-BE49-F238E27FC236}">
                <a16:creationId xmlns:a16="http://schemas.microsoft.com/office/drawing/2014/main" id="{BF96C906-62E0-E99A-BF1A-95027F7DE559}"/>
              </a:ext>
            </a:extLst>
          </p:cNvPr>
          <p:cNvGrpSpPr/>
          <p:nvPr/>
        </p:nvGrpSpPr>
        <p:grpSpPr>
          <a:xfrm>
            <a:off x="7510809" y="4253094"/>
            <a:ext cx="628025" cy="666871"/>
            <a:chOff x="8092858" y="2655031"/>
            <a:chExt cx="1413502" cy="1420434"/>
          </a:xfrm>
        </p:grpSpPr>
        <p:sp>
          <p:nvSpPr>
            <p:cNvPr id="93" name="Rektangel 92">
              <a:extLst>
                <a:ext uri="{FF2B5EF4-FFF2-40B4-BE49-F238E27FC236}">
                  <a16:creationId xmlns:a16="http://schemas.microsoft.com/office/drawing/2014/main" id="{CBFC9DAC-C1A0-71E8-4459-DF5016B9AB60}"/>
                </a:ext>
              </a:extLst>
            </p:cNvPr>
            <p:cNvSpPr/>
            <p:nvPr/>
          </p:nvSpPr>
          <p:spPr>
            <a:xfrm rot="5400000">
              <a:off x="8089392" y="2658497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94" name="Lige forbindelse 93">
              <a:extLst>
                <a:ext uri="{FF2B5EF4-FFF2-40B4-BE49-F238E27FC236}">
                  <a16:creationId xmlns:a16="http://schemas.microsoft.com/office/drawing/2014/main" id="{9E36A269-31C7-1091-F347-427325F05429}"/>
                </a:ext>
              </a:extLst>
            </p:cNvPr>
            <p:cNvCxnSpPr>
              <a:cxnSpLocks/>
              <a:stCxn id="93" idx="1"/>
              <a:endCxn id="93" idx="3"/>
            </p:cNvCxnSpPr>
            <p:nvPr/>
          </p:nvCxnSpPr>
          <p:spPr>
            <a:xfrm>
              <a:off x="8799609" y="2655031"/>
              <a:ext cx="0" cy="142043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Gruppe 110">
            <a:extLst>
              <a:ext uri="{FF2B5EF4-FFF2-40B4-BE49-F238E27FC236}">
                <a16:creationId xmlns:a16="http://schemas.microsoft.com/office/drawing/2014/main" id="{77A472B1-7DD5-07E1-4A7A-9B5680CF19EE}"/>
              </a:ext>
            </a:extLst>
          </p:cNvPr>
          <p:cNvGrpSpPr/>
          <p:nvPr/>
        </p:nvGrpSpPr>
        <p:grpSpPr>
          <a:xfrm>
            <a:off x="5868669" y="1376016"/>
            <a:ext cx="628025" cy="666871"/>
            <a:chOff x="8092858" y="2655031"/>
            <a:chExt cx="1413502" cy="1420434"/>
          </a:xfrm>
        </p:grpSpPr>
        <p:sp>
          <p:nvSpPr>
            <p:cNvPr id="112" name="Rektangel 111">
              <a:extLst>
                <a:ext uri="{FF2B5EF4-FFF2-40B4-BE49-F238E27FC236}">
                  <a16:creationId xmlns:a16="http://schemas.microsoft.com/office/drawing/2014/main" id="{5A2E018A-32CD-2D42-5651-22860191934A}"/>
                </a:ext>
              </a:extLst>
            </p:cNvPr>
            <p:cNvSpPr/>
            <p:nvPr/>
          </p:nvSpPr>
          <p:spPr>
            <a:xfrm rot="5400000">
              <a:off x="8089392" y="2658497"/>
              <a:ext cx="1420434" cy="1413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cxnSp>
          <p:nvCxnSpPr>
            <p:cNvPr id="113" name="Lige forbindelse 112">
              <a:extLst>
                <a:ext uri="{FF2B5EF4-FFF2-40B4-BE49-F238E27FC236}">
                  <a16:creationId xmlns:a16="http://schemas.microsoft.com/office/drawing/2014/main" id="{CEF814D4-C7F2-FBF4-9F9E-CAF5544C8E40}"/>
                </a:ext>
              </a:extLst>
            </p:cNvPr>
            <p:cNvCxnSpPr>
              <a:cxnSpLocks/>
              <a:stCxn id="112" idx="1"/>
              <a:endCxn id="112" idx="3"/>
            </p:cNvCxnSpPr>
            <p:nvPr/>
          </p:nvCxnSpPr>
          <p:spPr>
            <a:xfrm>
              <a:off x="8799609" y="2655031"/>
              <a:ext cx="0" cy="142043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itel 1">
            <a:extLst>
              <a:ext uri="{FF2B5EF4-FFF2-40B4-BE49-F238E27FC236}">
                <a16:creationId xmlns:a16="http://schemas.microsoft.com/office/drawing/2014/main" id="{7D6988BC-B4BC-9CD0-8CCC-5B74C9EA1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916" y="104172"/>
            <a:ext cx="11262167" cy="1325563"/>
          </a:xfrm>
        </p:spPr>
        <p:txBody>
          <a:bodyPr/>
          <a:lstStyle/>
          <a:p>
            <a:r>
              <a:rPr lang="da-DK" dirty="0" err="1"/>
              <a:t>Vertical</a:t>
            </a:r>
            <a:r>
              <a:rPr lang="da-DK" dirty="0"/>
              <a:t> lines</a:t>
            </a:r>
          </a:p>
        </p:txBody>
      </p:sp>
    </p:spTree>
    <p:extLst>
      <p:ext uri="{BB962C8B-B14F-4D97-AF65-F5344CB8AC3E}">
        <p14:creationId xmlns:p14="http://schemas.microsoft.com/office/powerpoint/2010/main" val="31329328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20A3DB-89A6-ACFA-0867-944639E75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Putting it all </a:t>
            </a:r>
            <a:r>
              <a:rPr lang="da-DK" dirty="0" err="1"/>
              <a:t>together</a:t>
            </a:r>
            <a:endParaRPr lang="da-DK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DFC9CD22-A6F8-F4A3-5769-6D1E0CACC0F6}"/>
              </a:ext>
            </a:extLst>
          </p:cNvPr>
          <p:cNvSpPr/>
          <p:nvPr/>
        </p:nvSpPr>
        <p:spPr>
          <a:xfrm>
            <a:off x="6504765" y="3618638"/>
            <a:ext cx="360000" cy="3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9D608314-BAF1-B255-234C-3488DA40C0FF}"/>
              </a:ext>
            </a:extLst>
          </p:cNvPr>
          <p:cNvSpPr/>
          <p:nvPr/>
        </p:nvSpPr>
        <p:spPr>
          <a:xfrm>
            <a:off x="5682261" y="3610186"/>
            <a:ext cx="360000" cy="3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8F99EFED-D72E-469A-EB2C-81F7D627A776}"/>
              </a:ext>
            </a:extLst>
          </p:cNvPr>
          <p:cNvSpPr/>
          <p:nvPr/>
        </p:nvSpPr>
        <p:spPr>
          <a:xfrm>
            <a:off x="6504765" y="4130145"/>
            <a:ext cx="360000" cy="3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D8BFB537-928E-FA96-C593-09F01AF6EEDC}"/>
              </a:ext>
            </a:extLst>
          </p:cNvPr>
          <p:cNvSpPr/>
          <p:nvPr/>
        </p:nvSpPr>
        <p:spPr>
          <a:xfrm>
            <a:off x="6504765" y="3107131"/>
            <a:ext cx="360000" cy="3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72F284F9-45A3-36A6-0728-B974EAA9F21D}"/>
              </a:ext>
            </a:extLst>
          </p:cNvPr>
          <p:cNvSpPr/>
          <p:nvPr/>
        </p:nvSpPr>
        <p:spPr>
          <a:xfrm>
            <a:off x="6504765" y="2595624"/>
            <a:ext cx="360000" cy="3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B000485C-4787-C6CD-D58B-975F3612AFBA}"/>
              </a:ext>
            </a:extLst>
          </p:cNvPr>
          <p:cNvSpPr/>
          <p:nvPr/>
        </p:nvSpPr>
        <p:spPr>
          <a:xfrm>
            <a:off x="6504765" y="4641652"/>
            <a:ext cx="360000" cy="3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0DECE754-8CCB-98D5-902F-066DE150D651}"/>
              </a:ext>
            </a:extLst>
          </p:cNvPr>
          <p:cNvSpPr/>
          <p:nvPr/>
        </p:nvSpPr>
        <p:spPr>
          <a:xfrm>
            <a:off x="5682261" y="4130145"/>
            <a:ext cx="360000" cy="3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B9752D87-197D-FDD0-C8BE-C63CDD4438A9}"/>
              </a:ext>
            </a:extLst>
          </p:cNvPr>
          <p:cNvSpPr/>
          <p:nvPr/>
        </p:nvSpPr>
        <p:spPr>
          <a:xfrm>
            <a:off x="5681584" y="4641652"/>
            <a:ext cx="360000" cy="3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12274D63-DC51-AF06-C3E7-FADE195111E9}"/>
              </a:ext>
            </a:extLst>
          </p:cNvPr>
          <p:cNvSpPr/>
          <p:nvPr/>
        </p:nvSpPr>
        <p:spPr>
          <a:xfrm>
            <a:off x="5678029" y="3107131"/>
            <a:ext cx="360000" cy="3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5A29FC09-A9A8-A4D4-D208-F03969A36D9F}"/>
              </a:ext>
            </a:extLst>
          </p:cNvPr>
          <p:cNvSpPr/>
          <p:nvPr/>
        </p:nvSpPr>
        <p:spPr>
          <a:xfrm>
            <a:off x="5678029" y="2595624"/>
            <a:ext cx="360000" cy="3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EA2D0C0B-533A-1C18-D46D-C04978878D3E}"/>
              </a:ext>
            </a:extLst>
          </p:cNvPr>
          <p:cNvSpPr/>
          <p:nvPr/>
        </p:nvSpPr>
        <p:spPr>
          <a:xfrm>
            <a:off x="5676770" y="2084117"/>
            <a:ext cx="360000" cy="3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DAB3603E-409B-26F8-5866-06F66BB0C7FA}"/>
              </a:ext>
            </a:extLst>
          </p:cNvPr>
          <p:cNvSpPr/>
          <p:nvPr/>
        </p:nvSpPr>
        <p:spPr>
          <a:xfrm>
            <a:off x="5666160" y="5152799"/>
            <a:ext cx="360000" cy="3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cxnSp>
        <p:nvCxnSpPr>
          <p:cNvPr id="42" name="Lige forbindelse 41">
            <a:extLst>
              <a:ext uri="{FF2B5EF4-FFF2-40B4-BE49-F238E27FC236}">
                <a16:creationId xmlns:a16="http://schemas.microsoft.com/office/drawing/2014/main" id="{82AA0620-F674-1DD1-BD6E-54176637603B}"/>
              </a:ext>
            </a:extLst>
          </p:cNvPr>
          <p:cNvCxnSpPr>
            <a:cxnSpLocks/>
          </p:cNvCxnSpPr>
          <p:nvPr/>
        </p:nvCxnSpPr>
        <p:spPr>
          <a:xfrm flipH="1">
            <a:off x="6046317" y="3798638"/>
            <a:ext cx="46673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Lige forbindelse 42">
            <a:extLst>
              <a:ext uri="{FF2B5EF4-FFF2-40B4-BE49-F238E27FC236}">
                <a16:creationId xmlns:a16="http://schemas.microsoft.com/office/drawing/2014/main" id="{52449143-2914-B750-DAEF-2B91623072EB}"/>
              </a:ext>
            </a:extLst>
          </p:cNvPr>
          <p:cNvCxnSpPr>
            <a:cxnSpLocks/>
          </p:cNvCxnSpPr>
          <p:nvPr/>
        </p:nvCxnSpPr>
        <p:spPr>
          <a:xfrm flipH="1" flipV="1">
            <a:off x="6046317" y="2775624"/>
            <a:ext cx="466736" cy="51150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Lige forbindelse 43">
            <a:extLst>
              <a:ext uri="{FF2B5EF4-FFF2-40B4-BE49-F238E27FC236}">
                <a16:creationId xmlns:a16="http://schemas.microsoft.com/office/drawing/2014/main" id="{21CA1B78-C390-F16F-EA0B-91D4D3FCAA0B}"/>
              </a:ext>
            </a:extLst>
          </p:cNvPr>
          <p:cNvCxnSpPr>
            <a:cxnSpLocks/>
          </p:cNvCxnSpPr>
          <p:nvPr/>
        </p:nvCxnSpPr>
        <p:spPr>
          <a:xfrm flipH="1" flipV="1">
            <a:off x="6046317" y="2775624"/>
            <a:ext cx="466736" cy="102301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Lige forbindelse 44">
            <a:extLst>
              <a:ext uri="{FF2B5EF4-FFF2-40B4-BE49-F238E27FC236}">
                <a16:creationId xmlns:a16="http://schemas.microsoft.com/office/drawing/2014/main" id="{628D0503-41CE-90A0-96EB-FA64524DF91E}"/>
              </a:ext>
            </a:extLst>
          </p:cNvPr>
          <p:cNvCxnSpPr>
            <a:cxnSpLocks/>
          </p:cNvCxnSpPr>
          <p:nvPr/>
        </p:nvCxnSpPr>
        <p:spPr>
          <a:xfrm flipH="1" flipV="1">
            <a:off x="6046317" y="2775624"/>
            <a:ext cx="466736" cy="153452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Lige forbindelse 45">
            <a:extLst>
              <a:ext uri="{FF2B5EF4-FFF2-40B4-BE49-F238E27FC236}">
                <a16:creationId xmlns:a16="http://schemas.microsoft.com/office/drawing/2014/main" id="{C87DE07F-C0A3-CB02-83EB-0F7DAB970EE7}"/>
              </a:ext>
            </a:extLst>
          </p:cNvPr>
          <p:cNvCxnSpPr>
            <a:cxnSpLocks/>
          </p:cNvCxnSpPr>
          <p:nvPr/>
        </p:nvCxnSpPr>
        <p:spPr>
          <a:xfrm flipH="1">
            <a:off x="6046317" y="3287131"/>
            <a:ext cx="46673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7" name="Lige forbindelse 46">
            <a:extLst>
              <a:ext uri="{FF2B5EF4-FFF2-40B4-BE49-F238E27FC236}">
                <a16:creationId xmlns:a16="http://schemas.microsoft.com/office/drawing/2014/main" id="{D1AEA2D6-C556-3F4F-D193-8F4BECC58D8F}"/>
              </a:ext>
            </a:extLst>
          </p:cNvPr>
          <p:cNvCxnSpPr>
            <a:cxnSpLocks/>
          </p:cNvCxnSpPr>
          <p:nvPr/>
        </p:nvCxnSpPr>
        <p:spPr>
          <a:xfrm flipH="1">
            <a:off x="6046317" y="3287131"/>
            <a:ext cx="466736" cy="51150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Lige forbindelse 47">
            <a:extLst>
              <a:ext uri="{FF2B5EF4-FFF2-40B4-BE49-F238E27FC236}">
                <a16:creationId xmlns:a16="http://schemas.microsoft.com/office/drawing/2014/main" id="{1201A06B-209C-D50C-BDB6-4099BD5EDDEC}"/>
              </a:ext>
            </a:extLst>
          </p:cNvPr>
          <p:cNvCxnSpPr>
            <a:cxnSpLocks/>
          </p:cNvCxnSpPr>
          <p:nvPr/>
        </p:nvCxnSpPr>
        <p:spPr>
          <a:xfrm flipH="1">
            <a:off x="6046317" y="3287131"/>
            <a:ext cx="466736" cy="102301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9" name="Lige forbindelse 48">
            <a:extLst>
              <a:ext uri="{FF2B5EF4-FFF2-40B4-BE49-F238E27FC236}">
                <a16:creationId xmlns:a16="http://schemas.microsoft.com/office/drawing/2014/main" id="{2A994EB5-1DFE-81F1-0328-88475CC01A8F}"/>
              </a:ext>
            </a:extLst>
          </p:cNvPr>
          <p:cNvCxnSpPr>
            <a:cxnSpLocks/>
          </p:cNvCxnSpPr>
          <p:nvPr/>
        </p:nvCxnSpPr>
        <p:spPr>
          <a:xfrm flipH="1">
            <a:off x="6046317" y="3287131"/>
            <a:ext cx="466736" cy="153452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" name="Lige forbindelse 49">
            <a:extLst>
              <a:ext uri="{FF2B5EF4-FFF2-40B4-BE49-F238E27FC236}">
                <a16:creationId xmlns:a16="http://schemas.microsoft.com/office/drawing/2014/main" id="{9B61195E-9C60-F6F1-0652-582C0AB003D8}"/>
              </a:ext>
            </a:extLst>
          </p:cNvPr>
          <p:cNvCxnSpPr>
            <a:cxnSpLocks/>
          </p:cNvCxnSpPr>
          <p:nvPr/>
        </p:nvCxnSpPr>
        <p:spPr>
          <a:xfrm flipH="1" flipV="1">
            <a:off x="6046317" y="3287131"/>
            <a:ext cx="466736" cy="51150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1" name="Lige forbindelse 50">
            <a:extLst>
              <a:ext uri="{FF2B5EF4-FFF2-40B4-BE49-F238E27FC236}">
                <a16:creationId xmlns:a16="http://schemas.microsoft.com/office/drawing/2014/main" id="{31E10178-4B71-AABC-B9EA-2B482DAD38DF}"/>
              </a:ext>
            </a:extLst>
          </p:cNvPr>
          <p:cNvCxnSpPr>
            <a:cxnSpLocks/>
          </p:cNvCxnSpPr>
          <p:nvPr/>
        </p:nvCxnSpPr>
        <p:spPr>
          <a:xfrm flipH="1" flipV="1">
            <a:off x="6046317" y="3287131"/>
            <a:ext cx="466736" cy="102301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2" name="Lige forbindelse 51">
            <a:extLst>
              <a:ext uri="{FF2B5EF4-FFF2-40B4-BE49-F238E27FC236}">
                <a16:creationId xmlns:a16="http://schemas.microsoft.com/office/drawing/2014/main" id="{A167EF41-F4B1-415B-6C45-837D07251897}"/>
              </a:ext>
            </a:extLst>
          </p:cNvPr>
          <p:cNvCxnSpPr>
            <a:cxnSpLocks/>
          </p:cNvCxnSpPr>
          <p:nvPr/>
        </p:nvCxnSpPr>
        <p:spPr>
          <a:xfrm flipH="1" flipV="1">
            <a:off x="6046317" y="3798638"/>
            <a:ext cx="466736" cy="51150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3" name="Lige forbindelse 52">
            <a:extLst>
              <a:ext uri="{FF2B5EF4-FFF2-40B4-BE49-F238E27FC236}">
                <a16:creationId xmlns:a16="http://schemas.microsoft.com/office/drawing/2014/main" id="{01990414-0BF4-EE84-4FE2-B3B1542E8B74}"/>
              </a:ext>
            </a:extLst>
          </p:cNvPr>
          <p:cNvCxnSpPr>
            <a:cxnSpLocks/>
          </p:cNvCxnSpPr>
          <p:nvPr/>
        </p:nvCxnSpPr>
        <p:spPr>
          <a:xfrm flipH="1">
            <a:off x="6046317" y="3798638"/>
            <a:ext cx="466736" cy="51150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4" name="Lige forbindelse 53">
            <a:extLst>
              <a:ext uri="{FF2B5EF4-FFF2-40B4-BE49-F238E27FC236}">
                <a16:creationId xmlns:a16="http://schemas.microsoft.com/office/drawing/2014/main" id="{0405BB91-33AF-509B-C3F4-DCD43E6937A2}"/>
              </a:ext>
            </a:extLst>
          </p:cNvPr>
          <p:cNvCxnSpPr>
            <a:cxnSpLocks/>
          </p:cNvCxnSpPr>
          <p:nvPr/>
        </p:nvCxnSpPr>
        <p:spPr>
          <a:xfrm flipH="1">
            <a:off x="6046317" y="4310145"/>
            <a:ext cx="466736" cy="51150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5" name="Lige forbindelse 54">
            <a:extLst>
              <a:ext uri="{FF2B5EF4-FFF2-40B4-BE49-F238E27FC236}">
                <a16:creationId xmlns:a16="http://schemas.microsoft.com/office/drawing/2014/main" id="{53A6A24A-136D-DA54-13E6-CC81EB154262}"/>
              </a:ext>
            </a:extLst>
          </p:cNvPr>
          <p:cNvCxnSpPr>
            <a:cxnSpLocks/>
          </p:cNvCxnSpPr>
          <p:nvPr/>
        </p:nvCxnSpPr>
        <p:spPr>
          <a:xfrm flipH="1">
            <a:off x="6046317" y="3798638"/>
            <a:ext cx="466736" cy="102301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Lige forbindelse 55">
            <a:extLst>
              <a:ext uri="{FF2B5EF4-FFF2-40B4-BE49-F238E27FC236}">
                <a16:creationId xmlns:a16="http://schemas.microsoft.com/office/drawing/2014/main" id="{9D813868-D9FA-E176-C1D0-071476F8BEAE}"/>
              </a:ext>
            </a:extLst>
          </p:cNvPr>
          <p:cNvCxnSpPr>
            <a:cxnSpLocks/>
          </p:cNvCxnSpPr>
          <p:nvPr/>
        </p:nvCxnSpPr>
        <p:spPr>
          <a:xfrm flipH="1">
            <a:off x="6046317" y="4310145"/>
            <a:ext cx="46673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7" name="Lige forbindelse 56">
            <a:extLst>
              <a:ext uri="{FF2B5EF4-FFF2-40B4-BE49-F238E27FC236}">
                <a16:creationId xmlns:a16="http://schemas.microsoft.com/office/drawing/2014/main" id="{6DE339DA-6A77-FEF6-47BB-FD9858A7838E}"/>
              </a:ext>
            </a:extLst>
          </p:cNvPr>
          <p:cNvCxnSpPr>
            <a:cxnSpLocks/>
          </p:cNvCxnSpPr>
          <p:nvPr/>
        </p:nvCxnSpPr>
        <p:spPr>
          <a:xfrm flipH="1">
            <a:off x="6038029" y="2775624"/>
            <a:ext cx="46673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8" name="Lige forbindelse 57">
            <a:extLst>
              <a:ext uri="{FF2B5EF4-FFF2-40B4-BE49-F238E27FC236}">
                <a16:creationId xmlns:a16="http://schemas.microsoft.com/office/drawing/2014/main" id="{51E23A57-84CF-CE30-00E7-52BE0425B40C}"/>
              </a:ext>
            </a:extLst>
          </p:cNvPr>
          <p:cNvCxnSpPr>
            <a:cxnSpLocks/>
          </p:cNvCxnSpPr>
          <p:nvPr/>
        </p:nvCxnSpPr>
        <p:spPr>
          <a:xfrm flipH="1">
            <a:off x="6038029" y="2775624"/>
            <a:ext cx="466736" cy="51150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9" name="Lige forbindelse 58">
            <a:extLst>
              <a:ext uri="{FF2B5EF4-FFF2-40B4-BE49-F238E27FC236}">
                <a16:creationId xmlns:a16="http://schemas.microsoft.com/office/drawing/2014/main" id="{C27F1795-F3F0-0F7F-111E-427682C2CEB7}"/>
              </a:ext>
            </a:extLst>
          </p:cNvPr>
          <p:cNvCxnSpPr>
            <a:cxnSpLocks/>
          </p:cNvCxnSpPr>
          <p:nvPr/>
        </p:nvCxnSpPr>
        <p:spPr>
          <a:xfrm flipH="1">
            <a:off x="6042261" y="2775624"/>
            <a:ext cx="462504" cy="101456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0" name="Lige forbindelse 59">
            <a:extLst>
              <a:ext uri="{FF2B5EF4-FFF2-40B4-BE49-F238E27FC236}">
                <a16:creationId xmlns:a16="http://schemas.microsoft.com/office/drawing/2014/main" id="{01710C18-EA5C-90A4-A691-B18DBACFF63F}"/>
              </a:ext>
            </a:extLst>
          </p:cNvPr>
          <p:cNvCxnSpPr>
            <a:cxnSpLocks/>
          </p:cNvCxnSpPr>
          <p:nvPr/>
        </p:nvCxnSpPr>
        <p:spPr>
          <a:xfrm flipH="1">
            <a:off x="6042261" y="2775624"/>
            <a:ext cx="462504" cy="153452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1" name="Lige forbindelse 60">
            <a:extLst>
              <a:ext uri="{FF2B5EF4-FFF2-40B4-BE49-F238E27FC236}">
                <a16:creationId xmlns:a16="http://schemas.microsoft.com/office/drawing/2014/main" id="{E26BEC04-B2B6-DC69-83A7-B50ECBE748F8}"/>
              </a:ext>
            </a:extLst>
          </p:cNvPr>
          <p:cNvCxnSpPr>
            <a:cxnSpLocks/>
          </p:cNvCxnSpPr>
          <p:nvPr/>
        </p:nvCxnSpPr>
        <p:spPr>
          <a:xfrm flipH="1" flipV="1">
            <a:off x="6038029" y="3287131"/>
            <a:ext cx="466736" cy="153452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2" name="Lige forbindelse 61">
            <a:extLst>
              <a:ext uri="{FF2B5EF4-FFF2-40B4-BE49-F238E27FC236}">
                <a16:creationId xmlns:a16="http://schemas.microsoft.com/office/drawing/2014/main" id="{40838573-80C8-6580-A0EF-F6468F86FE5D}"/>
              </a:ext>
            </a:extLst>
          </p:cNvPr>
          <p:cNvCxnSpPr>
            <a:cxnSpLocks/>
          </p:cNvCxnSpPr>
          <p:nvPr/>
        </p:nvCxnSpPr>
        <p:spPr>
          <a:xfrm flipH="1" flipV="1">
            <a:off x="6042261" y="3790186"/>
            <a:ext cx="462504" cy="103146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3" name="Lige forbindelse 62">
            <a:extLst>
              <a:ext uri="{FF2B5EF4-FFF2-40B4-BE49-F238E27FC236}">
                <a16:creationId xmlns:a16="http://schemas.microsoft.com/office/drawing/2014/main" id="{4385C61D-F305-9735-9E8D-5AC1EEE153E1}"/>
              </a:ext>
            </a:extLst>
          </p:cNvPr>
          <p:cNvCxnSpPr>
            <a:cxnSpLocks/>
          </p:cNvCxnSpPr>
          <p:nvPr/>
        </p:nvCxnSpPr>
        <p:spPr>
          <a:xfrm flipH="1" flipV="1">
            <a:off x="6042261" y="4310145"/>
            <a:ext cx="462504" cy="51150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4" name="Lige forbindelse 63">
            <a:extLst>
              <a:ext uri="{FF2B5EF4-FFF2-40B4-BE49-F238E27FC236}">
                <a16:creationId xmlns:a16="http://schemas.microsoft.com/office/drawing/2014/main" id="{7C6E5593-52A6-05FA-E7A6-73B5C58862DA}"/>
              </a:ext>
            </a:extLst>
          </p:cNvPr>
          <p:cNvCxnSpPr>
            <a:cxnSpLocks/>
          </p:cNvCxnSpPr>
          <p:nvPr/>
        </p:nvCxnSpPr>
        <p:spPr>
          <a:xfrm flipH="1">
            <a:off x="6041584" y="4821652"/>
            <a:ext cx="463181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5" name="Lige forbindelse 64">
            <a:extLst>
              <a:ext uri="{FF2B5EF4-FFF2-40B4-BE49-F238E27FC236}">
                <a16:creationId xmlns:a16="http://schemas.microsoft.com/office/drawing/2014/main" id="{CBD0E6E1-595B-D070-7F0C-EAE45B3874C3}"/>
              </a:ext>
            </a:extLst>
          </p:cNvPr>
          <p:cNvCxnSpPr>
            <a:cxnSpLocks/>
          </p:cNvCxnSpPr>
          <p:nvPr/>
        </p:nvCxnSpPr>
        <p:spPr>
          <a:xfrm flipH="1">
            <a:off x="6026160" y="4821652"/>
            <a:ext cx="478605" cy="51114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6" name="Lige forbindelse 65">
            <a:extLst>
              <a:ext uri="{FF2B5EF4-FFF2-40B4-BE49-F238E27FC236}">
                <a16:creationId xmlns:a16="http://schemas.microsoft.com/office/drawing/2014/main" id="{34937026-308D-1CDA-E79A-64B521B05A08}"/>
              </a:ext>
            </a:extLst>
          </p:cNvPr>
          <p:cNvCxnSpPr>
            <a:cxnSpLocks/>
          </p:cNvCxnSpPr>
          <p:nvPr/>
        </p:nvCxnSpPr>
        <p:spPr>
          <a:xfrm flipH="1">
            <a:off x="6026160" y="4310145"/>
            <a:ext cx="478605" cy="102265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7" name="Lige forbindelse 66">
            <a:extLst>
              <a:ext uri="{FF2B5EF4-FFF2-40B4-BE49-F238E27FC236}">
                <a16:creationId xmlns:a16="http://schemas.microsoft.com/office/drawing/2014/main" id="{F9A6DE79-CE78-51AA-84B0-1BC4ADD21A15}"/>
              </a:ext>
            </a:extLst>
          </p:cNvPr>
          <p:cNvCxnSpPr>
            <a:cxnSpLocks/>
          </p:cNvCxnSpPr>
          <p:nvPr/>
        </p:nvCxnSpPr>
        <p:spPr>
          <a:xfrm flipH="1">
            <a:off x="6026160" y="3798638"/>
            <a:ext cx="478605" cy="153416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8" name="Lige forbindelse 67">
            <a:extLst>
              <a:ext uri="{FF2B5EF4-FFF2-40B4-BE49-F238E27FC236}">
                <a16:creationId xmlns:a16="http://schemas.microsoft.com/office/drawing/2014/main" id="{2DFFDF80-CDDB-CF0B-4323-C600C417A08F}"/>
              </a:ext>
            </a:extLst>
          </p:cNvPr>
          <p:cNvCxnSpPr>
            <a:cxnSpLocks/>
          </p:cNvCxnSpPr>
          <p:nvPr/>
        </p:nvCxnSpPr>
        <p:spPr>
          <a:xfrm flipH="1" flipV="1">
            <a:off x="6036770" y="2264117"/>
            <a:ext cx="467995" cy="51150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9" name="Lige forbindelse 68">
            <a:extLst>
              <a:ext uri="{FF2B5EF4-FFF2-40B4-BE49-F238E27FC236}">
                <a16:creationId xmlns:a16="http://schemas.microsoft.com/office/drawing/2014/main" id="{34569213-71AB-E52B-A657-C21CCC458EA1}"/>
              </a:ext>
            </a:extLst>
          </p:cNvPr>
          <p:cNvCxnSpPr>
            <a:cxnSpLocks/>
          </p:cNvCxnSpPr>
          <p:nvPr/>
        </p:nvCxnSpPr>
        <p:spPr>
          <a:xfrm flipH="1" flipV="1">
            <a:off x="6036770" y="2264117"/>
            <a:ext cx="467995" cy="102301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0" name="Lige forbindelse 69">
            <a:extLst>
              <a:ext uri="{FF2B5EF4-FFF2-40B4-BE49-F238E27FC236}">
                <a16:creationId xmlns:a16="http://schemas.microsoft.com/office/drawing/2014/main" id="{0210BFF7-CA1B-1A04-9E17-6717384F3509}"/>
              </a:ext>
            </a:extLst>
          </p:cNvPr>
          <p:cNvCxnSpPr>
            <a:cxnSpLocks/>
          </p:cNvCxnSpPr>
          <p:nvPr/>
        </p:nvCxnSpPr>
        <p:spPr>
          <a:xfrm flipH="1" flipV="1">
            <a:off x="6036770" y="2264117"/>
            <a:ext cx="467995" cy="153452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5" name="Ellipse 164">
            <a:extLst>
              <a:ext uri="{FF2B5EF4-FFF2-40B4-BE49-F238E27FC236}">
                <a16:creationId xmlns:a16="http://schemas.microsoft.com/office/drawing/2014/main" id="{B963BB1D-9B80-8348-5D28-F2F5EDC1CD6F}"/>
              </a:ext>
            </a:extLst>
          </p:cNvPr>
          <p:cNvSpPr/>
          <p:nvPr/>
        </p:nvSpPr>
        <p:spPr>
          <a:xfrm>
            <a:off x="4762541" y="3561272"/>
            <a:ext cx="360000" cy="3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66" name="Ellipse 165">
            <a:extLst>
              <a:ext uri="{FF2B5EF4-FFF2-40B4-BE49-F238E27FC236}">
                <a16:creationId xmlns:a16="http://schemas.microsoft.com/office/drawing/2014/main" id="{427CECEC-9D37-2D0E-DC1B-15F35D8352D4}"/>
              </a:ext>
            </a:extLst>
          </p:cNvPr>
          <p:cNvSpPr/>
          <p:nvPr/>
        </p:nvSpPr>
        <p:spPr>
          <a:xfrm>
            <a:off x="4762541" y="4072779"/>
            <a:ext cx="360000" cy="3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67" name="Ellipse 166">
            <a:extLst>
              <a:ext uri="{FF2B5EF4-FFF2-40B4-BE49-F238E27FC236}">
                <a16:creationId xmlns:a16="http://schemas.microsoft.com/office/drawing/2014/main" id="{50B86B02-9C1A-DE18-6129-094378D3DDB6}"/>
              </a:ext>
            </a:extLst>
          </p:cNvPr>
          <p:cNvSpPr/>
          <p:nvPr/>
        </p:nvSpPr>
        <p:spPr>
          <a:xfrm>
            <a:off x="4762541" y="3049765"/>
            <a:ext cx="360000" cy="3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68" name="Ellipse 167">
            <a:extLst>
              <a:ext uri="{FF2B5EF4-FFF2-40B4-BE49-F238E27FC236}">
                <a16:creationId xmlns:a16="http://schemas.microsoft.com/office/drawing/2014/main" id="{3F6F956B-5B01-99D5-CD9E-CEC925D636F2}"/>
              </a:ext>
            </a:extLst>
          </p:cNvPr>
          <p:cNvSpPr/>
          <p:nvPr/>
        </p:nvSpPr>
        <p:spPr>
          <a:xfrm>
            <a:off x="4762541" y="2538258"/>
            <a:ext cx="360000" cy="3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69" name="Ellipse 168">
            <a:extLst>
              <a:ext uri="{FF2B5EF4-FFF2-40B4-BE49-F238E27FC236}">
                <a16:creationId xmlns:a16="http://schemas.microsoft.com/office/drawing/2014/main" id="{EDDDBEB9-8D27-C905-CDBD-B71532D75895}"/>
              </a:ext>
            </a:extLst>
          </p:cNvPr>
          <p:cNvSpPr/>
          <p:nvPr/>
        </p:nvSpPr>
        <p:spPr>
          <a:xfrm>
            <a:off x="4762541" y="4584286"/>
            <a:ext cx="360000" cy="3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grpSp>
        <p:nvGrpSpPr>
          <p:cNvPr id="315" name="Gruppe 314">
            <a:extLst>
              <a:ext uri="{FF2B5EF4-FFF2-40B4-BE49-F238E27FC236}">
                <a16:creationId xmlns:a16="http://schemas.microsoft.com/office/drawing/2014/main" id="{81030A64-A67D-0CE2-6F18-1CFE5019D349}"/>
              </a:ext>
            </a:extLst>
          </p:cNvPr>
          <p:cNvGrpSpPr/>
          <p:nvPr/>
        </p:nvGrpSpPr>
        <p:grpSpPr>
          <a:xfrm flipH="1">
            <a:off x="5117034" y="2235434"/>
            <a:ext cx="576246" cy="3068682"/>
            <a:chOff x="8437477" y="2995908"/>
            <a:chExt cx="486893" cy="3068682"/>
          </a:xfrm>
        </p:grpSpPr>
        <p:cxnSp>
          <p:nvCxnSpPr>
            <p:cNvPr id="170" name="Lige forbindelse 169">
              <a:extLst>
                <a:ext uri="{FF2B5EF4-FFF2-40B4-BE49-F238E27FC236}">
                  <a16:creationId xmlns:a16="http://schemas.microsoft.com/office/drawing/2014/main" id="{6FDA5E5F-E28D-912E-A388-B21132BACDD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57634" y="4530429"/>
              <a:ext cx="466736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1" name="Lige forbindelse 170">
              <a:extLst>
                <a:ext uri="{FF2B5EF4-FFF2-40B4-BE49-F238E27FC236}">
                  <a16:creationId xmlns:a16="http://schemas.microsoft.com/office/drawing/2014/main" id="{26889C7D-0310-A6D6-0253-BC0F5681C65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57634" y="3507415"/>
              <a:ext cx="466736" cy="51150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2" name="Lige forbindelse 171">
              <a:extLst>
                <a:ext uri="{FF2B5EF4-FFF2-40B4-BE49-F238E27FC236}">
                  <a16:creationId xmlns:a16="http://schemas.microsoft.com/office/drawing/2014/main" id="{039F73D0-03FC-B467-27E6-1BA74B808B8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57634" y="3507415"/>
              <a:ext cx="466736" cy="102301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3" name="Lige forbindelse 172">
              <a:extLst>
                <a:ext uri="{FF2B5EF4-FFF2-40B4-BE49-F238E27FC236}">
                  <a16:creationId xmlns:a16="http://schemas.microsoft.com/office/drawing/2014/main" id="{6FF0FB11-B51B-CD05-7170-9064E27AC00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57634" y="3507415"/>
              <a:ext cx="466736" cy="153452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4" name="Lige forbindelse 173">
              <a:extLst>
                <a:ext uri="{FF2B5EF4-FFF2-40B4-BE49-F238E27FC236}">
                  <a16:creationId xmlns:a16="http://schemas.microsoft.com/office/drawing/2014/main" id="{D3C3F7BC-A1DE-E034-6248-022F85B9C4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57634" y="4018922"/>
              <a:ext cx="466736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5" name="Lige forbindelse 174">
              <a:extLst>
                <a:ext uri="{FF2B5EF4-FFF2-40B4-BE49-F238E27FC236}">
                  <a16:creationId xmlns:a16="http://schemas.microsoft.com/office/drawing/2014/main" id="{43CBB80A-3662-8A3F-DDDC-E555341DB3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57634" y="4018922"/>
              <a:ext cx="466736" cy="51150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6" name="Lige forbindelse 175">
              <a:extLst>
                <a:ext uri="{FF2B5EF4-FFF2-40B4-BE49-F238E27FC236}">
                  <a16:creationId xmlns:a16="http://schemas.microsoft.com/office/drawing/2014/main" id="{C17BC186-E672-6761-B03C-C55E16D760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57634" y="4018922"/>
              <a:ext cx="466736" cy="102301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7" name="Lige forbindelse 176">
              <a:extLst>
                <a:ext uri="{FF2B5EF4-FFF2-40B4-BE49-F238E27FC236}">
                  <a16:creationId xmlns:a16="http://schemas.microsoft.com/office/drawing/2014/main" id="{54121C2B-BF69-2BEB-57D1-17BC0779FD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57634" y="4018922"/>
              <a:ext cx="466736" cy="153452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8" name="Lige forbindelse 177">
              <a:extLst>
                <a:ext uri="{FF2B5EF4-FFF2-40B4-BE49-F238E27FC236}">
                  <a16:creationId xmlns:a16="http://schemas.microsoft.com/office/drawing/2014/main" id="{9CD9A7E0-8A5E-0470-845B-763FBEB042C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57634" y="4018922"/>
              <a:ext cx="466736" cy="51150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9" name="Lige forbindelse 178">
              <a:extLst>
                <a:ext uri="{FF2B5EF4-FFF2-40B4-BE49-F238E27FC236}">
                  <a16:creationId xmlns:a16="http://schemas.microsoft.com/office/drawing/2014/main" id="{60B76CB3-09F7-4F27-A87F-DC6815A530E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57634" y="4018922"/>
              <a:ext cx="466736" cy="102301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0" name="Lige forbindelse 179">
              <a:extLst>
                <a:ext uri="{FF2B5EF4-FFF2-40B4-BE49-F238E27FC236}">
                  <a16:creationId xmlns:a16="http://schemas.microsoft.com/office/drawing/2014/main" id="{2FA4BD56-B8F3-79B3-97B7-8C607DCF442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57634" y="4530429"/>
              <a:ext cx="466736" cy="51150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1" name="Lige forbindelse 180">
              <a:extLst>
                <a:ext uri="{FF2B5EF4-FFF2-40B4-BE49-F238E27FC236}">
                  <a16:creationId xmlns:a16="http://schemas.microsoft.com/office/drawing/2014/main" id="{476D5C27-3ABB-F268-1E5B-BDF54D0D841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57634" y="4530429"/>
              <a:ext cx="466736" cy="51150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2" name="Lige forbindelse 181">
              <a:extLst>
                <a:ext uri="{FF2B5EF4-FFF2-40B4-BE49-F238E27FC236}">
                  <a16:creationId xmlns:a16="http://schemas.microsoft.com/office/drawing/2014/main" id="{BB48AC3B-0AAA-E7CC-9397-94A869745E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57634" y="5041936"/>
              <a:ext cx="466736" cy="51150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3" name="Lige forbindelse 182">
              <a:extLst>
                <a:ext uri="{FF2B5EF4-FFF2-40B4-BE49-F238E27FC236}">
                  <a16:creationId xmlns:a16="http://schemas.microsoft.com/office/drawing/2014/main" id="{E320326F-BFE4-409C-D793-E9B9A1F7A5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57634" y="4530429"/>
              <a:ext cx="466736" cy="102301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4" name="Lige forbindelse 183">
              <a:extLst>
                <a:ext uri="{FF2B5EF4-FFF2-40B4-BE49-F238E27FC236}">
                  <a16:creationId xmlns:a16="http://schemas.microsoft.com/office/drawing/2014/main" id="{7386CEC1-EB72-B302-680C-85A293E5A0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57634" y="5041936"/>
              <a:ext cx="466736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5" name="Lige forbindelse 184">
              <a:extLst>
                <a:ext uri="{FF2B5EF4-FFF2-40B4-BE49-F238E27FC236}">
                  <a16:creationId xmlns:a16="http://schemas.microsoft.com/office/drawing/2014/main" id="{57599E89-EBBA-2FE5-A9AB-7E7A88ABB6F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49346" y="3507415"/>
              <a:ext cx="466736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6" name="Lige forbindelse 185">
              <a:extLst>
                <a:ext uri="{FF2B5EF4-FFF2-40B4-BE49-F238E27FC236}">
                  <a16:creationId xmlns:a16="http://schemas.microsoft.com/office/drawing/2014/main" id="{AAC160A7-F5CE-8610-7B51-2E329EF469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49346" y="3507415"/>
              <a:ext cx="466736" cy="51150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7" name="Lige forbindelse 186">
              <a:extLst>
                <a:ext uri="{FF2B5EF4-FFF2-40B4-BE49-F238E27FC236}">
                  <a16:creationId xmlns:a16="http://schemas.microsoft.com/office/drawing/2014/main" id="{8E6CB3D1-B943-6273-169B-9AFE7AE882C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53578" y="3507415"/>
              <a:ext cx="462504" cy="101456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8" name="Lige forbindelse 187">
              <a:extLst>
                <a:ext uri="{FF2B5EF4-FFF2-40B4-BE49-F238E27FC236}">
                  <a16:creationId xmlns:a16="http://schemas.microsoft.com/office/drawing/2014/main" id="{5B888A7E-071E-7AAF-B2AD-97F00BFF5C3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53578" y="3507415"/>
              <a:ext cx="462504" cy="153452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9" name="Lige forbindelse 188">
              <a:extLst>
                <a:ext uri="{FF2B5EF4-FFF2-40B4-BE49-F238E27FC236}">
                  <a16:creationId xmlns:a16="http://schemas.microsoft.com/office/drawing/2014/main" id="{DAEE2472-EFFF-B77D-5D04-CD24BAD0CD1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49346" y="4018922"/>
              <a:ext cx="466736" cy="153452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0" name="Lige forbindelse 189">
              <a:extLst>
                <a:ext uri="{FF2B5EF4-FFF2-40B4-BE49-F238E27FC236}">
                  <a16:creationId xmlns:a16="http://schemas.microsoft.com/office/drawing/2014/main" id="{ABAB753D-2335-5623-A99A-E600D9656AB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53578" y="4521977"/>
              <a:ext cx="462504" cy="103146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1" name="Lige forbindelse 190">
              <a:extLst>
                <a:ext uri="{FF2B5EF4-FFF2-40B4-BE49-F238E27FC236}">
                  <a16:creationId xmlns:a16="http://schemas.microsoft.com/office/drawing/2014/main" id="{3E584E31-89F2-DF92-4F21-1AA2F4F2705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53578" y="5041936"/>
              <a:ext cx="462504" cy="51150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2" name="Lige forbindelse 191">
              <a:extLst>
                <a:ext uri="{FF2B5EF4-FFF2-40B4-BE49-F238E27FC236}">
                  <a16:creationId xmlns:a16="http://schemas.microsoft.com/office/drawing/2014/main" id="{9F744F4A-809B-661B-D44E-374157FFB5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52901" y="5553443"/>
              <a:ext cx="463181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3" name="Lige forbindelse 192">
              <a:extLst>
                <a:ext uri="{FF2B5EF4-FFF2-40B4-BE49-F238E27FC236}">
                  <a16:creationId xmlns:a16="http://schemas.microsoft.com/office/drawing/2014/main" id="{133E1ACF-5F96-00F4-6B9F-F5C1ECD007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37477" y="5553443"/>
              <a:ext cx="478605" cy="51114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4" name="Lige forbindelse 193">
              <a:extLst>
                <a:ext uri="{FF2B5EF4-FFF2-40B4-BE49-F238E27FC236}">
                  <a16:creationId xmlns:a16="http://schemas.microsoft.com/office/drawing/2014/main" id="{1F418A86-7FCB-B18C-2296-4C041BCDAC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37477" y="5041936"/>
              <a:ext cx="478605" cy="102265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5" name="Lige forbindelse 194">
              <a:extLst>
                <a:ext uri="{FF2B5EF4-FFF2-40B4-BE49-F238E27FC236}">
                  <a16:creationId xmlns:a16="http://schemas.microsoft.com/office/drawing/2014/main" id="{28E0F1E9-7A11-7003-808A-30A52C4636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37477" y="4530429"/>
              <a:ext cx="478605" cy="153416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6" name="Lige forbindelse 195">
              <a:extLst>
                <a:ext uri="{FF2B5EF4-FFF2-40B4-BE49-F238E27FC236}">
                  <a16:creationId xmlns:a16="http://schemas.microsoft.com/office/drawing/2014/main" id="{A6AFEB18-C591-FBBC-D5A6-807A0918162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48087" y="2995908"/>
              <a:ext cx="467995" cy="51150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7" name="Lige forbindelse 196">
              <a:extLst>
                <a:ext uri="{FF2B5EF4-FFF2-40B4-BE49-F238E27FC236}">
                  <a16:creationId xmlns:a16="http://schemas.microsoft.com/office/drawing/2014/main" id="{45C51077-726D-29AA-AF9B-8E978EEDBC5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48087" y="2995908"/>
              <a:ext cx="440744" cy="96344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8" name="Lige forbindelse 197">
              <a:extLst>
                <a:ext uri="{FF2B5EF4-FFF2-40B4-BE49-F238E27FC236}">
                  <a16:creationId xmlns:a16="http://schemas.microsoft.com/office/drawing/2014/main" id="{AFBD6126-E6CA-2510-F114-D233730F4EA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48087" y="2995908"/>
              <a:ext cx="467995" cy="153452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16" name="Ellipse 315">
            <a:extLst>
              <a:ext uri="{FF2B5EF4-FFF2-40B4-BE49-F238E27FC236}">
                <a16:creationId xmlns:a16="http://schemas.microsoft.com/office/drawing/2014/main" id="{E7A56BB2-9A37-E700-74A2-36E76F01FE8C}"/>
              </a:ext>
            </a:extLst>
          </p:cNvPr>
          <p:cNvSpPr/>
          <p:nvPr/>
        </p:nvSpPr>
        <p:spPr>
          <a:xfrm>
            <a:off x="3963074" y="3770145"/>
            <a:ext cx="360000" cy="3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318" name="Ellipse 317">
            <a:extLst>
              <a:ext uri="{FF2B5EF4-FFF2-40B4-BE49-F238E27FC236}">
                <a16:creationId xmlns:a16="http://schemas.microsoft.com/office/drawing/2014/main" id="{85D84043-0CD6-905A-C107-174D30E275AA}"/>
              </a:ext>
            </a:extLst>
          </p:cNvPr>
          <p:cNvSpPr/>
          <p:nvPr/>
        </p:nvSpPr>
        <p:spPr>
          <a:xfrm>
            <a:off x="3963074" y="3258638"/>
            <a:ext cx="360000" cy="3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319" name="Ellipse 318">
            <a:extLst>
              <a:ext uri="{FF2B5EF4-FFF2-40B4-BE49-F238E27FC236}">
                <a16:creationId xmlns:a16="http://schemas.microsoft.com/office/drawing/2014/main" id="{6684F114-DF4B-C249-12D3-50844E4615F1}"/>
              </a:ext>
            </a:extLst>
          </p:cNvPr>
          <p:cNvSpPr/>
          <p:nvPr/>
        </p:nvSpPr>
        <p:spPr>
          <a:xfrm>
            <a:off x="3963074" y="2747131"/>
            <a:ext cx="360000" cy="3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cxnSp>
        <p:nvCxnSpPr>
          <p:cNvPr id="354" name="Lige forbindelse 353">
            <a:extLst>
              <a:ext uri="{FF2B5EF4-FFF2-40B4-BE49-F238E27FC236}">
                <a16:creationId xmlns:a16="http://schemas.microsoft.com/office/drawing/2014/main" id="{CD8B1016-96BB-9974-AFF2-80E13A10E480}"/>
              </a:ext>
            </a:extLst>
          </p:cNvPr>
          <p:cNvCxnSpPr>
            <a:stCxn id="319" idx="6"/>
            <a:endCxn id="168" idx="2"/>
          </p:cNvCxnSpPr>
          <p:nvPr/>
        </p:nvCxnSpPr>
        <p:spPr>
          <a:xfrm flipV="1">
            <a:off x="4323074" y="2718258"/>
            <a:ext cx="439467" cy="208873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5" name="Lige forbindelse 354">
            <a:extLst>
              <a:ext uri="{FF2B5EF4-FFF2-40B4-BE49-F238E27FC236}">
                <a16:creationId xmlns:a16="http://schemas.microsoft.com/office/drawing/2014/main" id="{55346952-5DDB-87A7-B3C7-2C3F50EC90C0}"/>
              </a:ext>
            </a:extLst>
          </p:cNvPr>
          <p:cNvCxnSpPr>
            <a:cxnSpLocks/>
            <a:stCxn id="318" idx="6"/>
            <a:endCxn id="167" idx="2"/>
          </p:cNvCxnSpPr>
          <p:nvPr/>
        </p:nvCxnSpPr>
        <p:spPr>
          <a:xfrm flipV="1">
            <a:off x="4323074" y="3229765"/>
            <a:ext cx="439467" cy="208873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8" name="Lige forbindelse 357">
            <a:extLst>
              <a:ext uri="{FF2B5EF4-FFF2-40B4-BE49-F238E27FC236}">
                <a16:creationId xmlns:a16="http://schemas.microsoft.com/office/drawing/2014/main" id="{02C93EBF-447B-BD9F-D291-342767254F24}"/>
              </a:ext>
            </a:extLst>
          </p:cNvPr>
          <p:cNvCxnSpPr>
            <a:cxnSpLocks/>
            <a:stCxn id="316" idx="6"/>
            <a:endCxn id="165" idx="2"/>
          </p:cNvCxnSpPr>
          <p:nvPr/>
        </p:nvCxnSpPr>
        <p:spPr>
          <a:xfrm flipV="1">
            <a:off x="4323074" y="3741272"/>
            <a:ext cx="439467" cy="208873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7" name="Lige forbindelse 366">
            <a:extLst>
              <a:ext uri="{FF2B5EF4-FFF2-40B4-BE49-F238E27FC236}">
                <a16:creationId xmlns:a16="http://schemas.microsoft.com/office/drawing/2014/main" id="{FCC69783-AF1F-806D-C3A2-0244578E5384}"/>
              </a:ext>
            </a:extLst>
          </p:cNvPr>
          <p:cNvCxnSpPr>
            <a:cxnSpLocks/>
            <a:stCxn id="316" idx="6"/>
            <a:endCxn id="166" idx="2"/>
          </p:cNvCxnSpPr>
          <p:nvPr/>
        </p:nvCxnSpPr>
        <p:spPr>
          <a:xfrm>
            <a:off x="4323074" y="3950145"/>
            <a:ext cx="439467" cy="302634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0" name="Lige forbindelse 369">
            <a:extLst>
              <a:ext uri="{FF2B5EF4-FFF2-40B4-BE49-F238E27FC236}">
                <a16:creationId xmlns:a16="http://schemas.microsoft.com/office/drawing/2014/main" id="{330981FD-D2BF-F375-78AA-70D4B3AAAD42}"/>
              </a:ext>
            </a:extLst>
          </p:cNvPr>
          <p:cNvCxnSpPr>
            <a:cxnSpLocks/>
            <a:stCxn id="318" idx="6"/>
            <a:endCxn id="165" idx="2"/>
          </p:cNvCxnSpPr>
          <p:nvPr/>
        </p:nvCxnSpPr>
        <p:spPr>
          <a:xfrm>
            <a:off x="4323074" y="3438638"/>
            <a:ext cx="439467" cy="302634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3" name="Lige forbindelse 372">
            <a:extLst>
              <a:ext uri="{FF2B5EF4-FFF2-40B4-BE49-F238E27FC236}">
                <a16:creationId xmlns:a16="http://schemas.microsoft.com/office/drawing/2014/main" id="{DA94E7D6-4DD3-B42D-5F8F-B773D6A5CC38}"/>
              </a:ext>
            </a:extLst>
          </p:cNvPr>
          <p:cNvCxnSpPr>
            <a:cxnSpLocks/>
            <a:stCxn id="319" idx="6"/>
            <a:endCxn id="167" idx="2"/>
          </p:cNvCxnSpPr>
          <p:nvPr/>
        </p:nvCxnSpPr>
        <p:spPr>
          <a:xfrm>
            <a:off x="4323074" y="2927131"/>
            <a:ext cx="439467" cy="302634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6" name="Lige forbindelse 375">
            <a:extLst>
              <a:ext uri="{FF2B5EF4-FFF2-40B4-BE49-F238E27FC236}">
                <a16:creationId xmlns:a16="http://schemas.microsoft.com/office/drawing/2014/main" id="{FC2D3FEE-B035-5356-E0E5-C09733249221}"/>
              </a:ext>
            </a:extLst>
          </p:cNvPr>
          <p:cNvCxnSpPr>
            <a:cxnSpLocks/>
            <a:stCxn id="318" idx="6"/>
            <a:endCxn id="168" idx="2"/>
          </p:cNvCxnSpPr>
          <p:nvPr/>
        </p:nvCxnSpPr>
        <p:spPr>
          <a:xfrm flipV="1">
            <a:off x="4323074" y="2718258"/>
            <a:ext cx="439467" cy="72038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9" name="Lige forbindelse 378">
            <a:extLst>
              <a:ext uri="{FF2B5EF4-FFF2-40B4-BE49-F238E27FC236}">
                <a16:creationId xmlns:a16="http://schemas.microsoft.com/office/drawing/2014/main" id="{19AFB688-2603-345E-C1E6-7852CBAF086E}"/>
              </a:ext>
            </a:extLst>
          </p:cNvPr>
          <p:cNvCxnSpPr>
            <a:cxnSpLocks/>
            <a:stCxn id="167" idx="2"/>
            <a:endCxn id="316" idx="6"/>
          </p:cNvCxnSpPr>
          <p:nvPr/>
        </p:nvCxnSpPr>
        <p:spPr>
          <a:xfrm flipH="1">
            <a:off x="4323074" y="3229765"/>
            <a:ext cx="439467" cy="72038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9" name="Lige forbindelse 388">
            <a:extLst>
              <a:ext uri="{FF2B5EF4-FFF2-40B4-BE49-F238E27FC236}">
                <a16:creationId xmlns:a16="http://schemas.microsoft.com/office/drawing/2014/main" id="{DBED062B-1DB0-9ACB-5171-110A375939CF}"/>
              </a:ext>
            </a:extLst>
          </p:cNvPr>
          <p:cNvCxnSpPr>
            <a:cxnSpLocks/>
            <a:stCxn id="169" idx="2"/>
            <a:endCxn id="318" idx="6"/>
          </p:cNvCxnSpPr>
          <p:nvPr/>
        </p:nvCxnSpPr>
        <p:spPr>
          <a:xfrm flipH="1" flipV="1">
            <a:off x="4323074" y="3438638"/>
            <a:ext cx="439467" cy="1325648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4" name="Lige forbindelse 393">
            <a:extLst>
              <a:ext uri="{FF2B5EF4-FFF2-40B4-BE49-F238E27FC236}">
                <a16:creationId xmlns:a16="http://schemas.microsoft.com/office/drawing/2014/main" id="{ED7EE6A2-3AB8-AFE5-8361-90063E752D7B}"/>
              </a:ext>
            </a:extLst>
          </p:cNvPr>
          <p:cNvCxnSpPr>
            <a:cxnSpLocks/>
            <a:stCxn id="169" idx="2"/>
            <a:endCxn id="316" idx="6"/>
          </p:cNvCxnSpPr>
          <p:nvPr/>
        </p:nvCxnSpPr>
        <p:spPr>
          <a:xfrm flipH="1" flipV="1">
            <a:off x="4323074" y="3950145"/>
            <a:ext cx="439467" cy="814141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7" name="Lige forbindelse 396">
            <a:extLst>
              <a:ext uri="{FF2B5EF4-FFF2-40B4-BE49-F238E27FC236}">
                <a16:creationId xmlns:a16="http://schemas.microsoft.com/office/drawing/2014/main" id="{49002887-1561-C4B1-8372-2C8695696BE0}"/>
              </a:ext>
            </a:extLst>
          </p:cNvPr>
          <p:cNvCxnSpPr>
            <a:cxnSpLocks/>
            <a:stCxn id="169" idx="2"/>
            <a:endCxn id="319" idx="6"/>
          </p:cNvCxnSpPr>
          <p:nvPr/>
        </p:nvCxnSpPr>
        <p:spPr>
          <a:xfrm flipH="1" flipV="1">
            <a:off x="4323074" y="2927131"/>
            <a:ext cx="439467" cy="1837155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3" name="Lige forbindelse 402">
            <a:extLst>
              <a:ext uri="{FF2B5EF4-FFF2-40B4-BE49-F238E27FC236}">
                <a16:creationId xmlns:a16="http://schemas.microsoft.com/office/drawing/2014/main" id="{3BED6A95-8244-415B-4EB3-62ED2A56FA47}"/>
              </a:ext>
            </a:extLst>
          </p:cNvPr>
          <p:cNvCxnSpPr>
            <a:cxnSpLocks/>
            <a:stCxn id="316" idx="6"/>
            <a:endCxn id="168" idx="2"/>
          </p:cNvCxnSpPr>
          <p:nvPr/>
        </p:nvCxnSpPr>
        <p:spPr>
          <a:xfrm flipV="1">
            <a:off x="4323074" y="2718258"/>
            <a:ext cx="439467" cy="1231887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3" name="Tekstfelt 492">
            <a:extLst>
              <a:ext uri="{FF2B5EF4-FFF2-40B4-BE49-F238E27FC236}">
                <a16:creationId xmlns:a16="http://schemas.microsoft.com/office/drawing/2014/main" id="{BF9B942B-2E63-1EE8-4205-813089FB5E5E}"/>
              </a:ext>
            </a:extLst>
          </p:cNvPr>
          <p:cNvSpPr txBox="1"/>
          <p:nvPr/>
        </p:nvSpPr>
        <p:spPr>
          <a:xfrm>
            <a:off x="6684765" y="3078448"/>
            <a:ext cx="4390263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6600" dirty="0" err="1"/>
              <a:t>Pineapple</a:t>
            </a:r>
            <a:endParaRPr lang="da-DK" sz="6600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8C216B67-D1BA-D80D-6CE2-4861974E6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408" y="1557477"/>
            <a:ext cx="1029768" cy="504322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3B2F8FE7-4061-7730-5A0B-927DC2C59A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499" y="2736231"/>
            <a:ext cx="1207258" cy="1346915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B72F78E1-45BC-B7A1-682E-6F08858AAA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7290" y="4432779"/>
            <a:ext cx="1288691" cy="1707595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E7552779-4BEF-1BD2-442A-278005DDF779}"/>
              </a:ext>
            </a:extLst>
          </p:cNvPr>
          <p:cNvSpPr/>
          <p:nvPr/>
        </p:nvSpPr>
        <p:spPr>
          <a:xfrm>
            <a:off x="2025396" y="1379167"/>
            <a:ext cx="1554480" cy="86740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FD0C2F21-7F6C-7B72-17CD-E6778E564729}"/>
              </a:ext>
            </a:extLst>
          </p:cNvPr>
          <p:cNvSpPr/>
          <p:nvPr/>
        </p:nvSpPr>
        <p:spPr>
          <a:xfrm>
            <a:off x="552278" y="2566651"/>
            <a:ext cx="1554480" cy="174349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CB85AC26-42E4-695D-BA2B-4C4CADC5559B}"/>
              </a:ext>
            </a:extLst>
          </p:cNvPr>
          <p:cNvSpPr/>
          <p:nvPr/>
        </p:nvSpPr>
        <p:spPr>
          <a:xfrm>
            <a:off x="1082040" y="4432778"/>
            <a:ext cx="2196084" cy="195430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280667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D1BCA32D-61D9-1FA7-2AB9-12E49927EE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3839" y="2833462"/>
            <a:ext cx="5063244" cy="2857899"/>
          </a:xfrm>
          <a:prstGeom prst="rect">
            <a:avLst/>
          </a:prstGeom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CA2DF3C-5A15-AA8F-6B4A-34DD49A4A1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Scan the QR </a:t>
            </a:r>
            <a:r>
              <a:rPr lang="da-DK" dirty="0" err="1"/>
              <a:t>code</a:t>
            </a:r>
            <a:endParaRPr lang="da-DK" dirty="0"/>
          </a:p>
          <a:p>
            <a:r>
              <a:rPr lang="da-DK" dirty="0" err="1"/>
              <a:t>Scroll</a:t>
            </a:r>
            <a:r>
              <a:rPr lang="da-DK" dirty="0"/>
              <a:t> </a:t>
            </a:r>
            <a:r>
              <a:rPr lang="da-DK" dirty="0" err="1"/>
              <a:t>down</a:t>
            </a:r>
            <a:r>
              <a:rPr lang="da-DK" dirty="0"/>
              <a:t> (or hit the </a:t>
            </a:r>
            <a:r>
              <a:rPr lang="da-DK" dirty="0" err="1"/>
              <a:t>button</a:t>
            </a:r>
            <a:r>
              <a:rPr lang="da-DK" dirty="0"/>
              <a:t>)</a:t>
            </a:r>
          </a:p>
          <a:p>
            <a:r>
              <a:rPr lang="da-DK" dirty="0"/>
              <a:t>Push download </a:t>
            </a:r>
            <a:r>
              <a:rPr lang="da-DK" dirty="0" err="1"/>
              <a:t>button</a:t>
            </a:r>
            <a:endParaRPr lang="da-DK" dirty="0"/>
          </a:p>
          <a:p>
            <a:r>
              <a:rPr lang="da-DK" dirty="0"/>
              <a:t>Print (300g </a:t>
            </a:r>
            <a:r>
              <a:rPr lang="da-DK" dirty="0" err="1"/>
              <a:t>sheet</a:t>
            </a:r>
            <a:r>
              <a:rPr lang="da-DK" dirty="0"/>
              <a:t> </a:t>
            </a:r>
            <a:r>
              <a:rPr lang="da-DK" dirty="0" err="1"/>
              <a:t>paper</a:t>
            </a:r>
            <a:r>
              <a:rPr lang="da-DK" dirty="0"/>
              <a:t> in </a:t>
            </a:r>
            <a:r>
              <a:rPr lang="da-DK" dirty="0" err="1"/>
              <a:t>duplex</a:t>
            </a:r>
            <a:r>
              <a:rPr lang="da-DK" dirty="0"/>
              <a:t>)</a:t>
            </a:r>
          </a:p>
          <a:p>
            <a:r>
              <a:rPr lang="da-DK" dirty="0"/>
              <a:t>Cut to fit</a:t>
            </a:r>
          </a:p>
          <a:p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(or </a:t>
            </a:r>
            <a:r>
              <a:rPr lang="da-DK" dirty="0" err="1"/>
              <a:t>come</a:t>
            </a:r>
            <a:r>
              <a:rPr lang="da-DK" dirty="0"/>
              <a:t> by a grab a </a:t>
            </a:r>
            <a:r>
              <a:rPr lang="da-DK" dirty="0" err="1"/>
              <a:t>physical</a:t>
            </a:r>
            <a:r>
              <a:rPr lang="da-DK" dirty="0"/>
              <a:t> </a:t>
            </a:r>
            <a:r>
              <a:rPr lang="da-DK" dirty="0" err="1"/>
              <a:t>copy</a:t>
            </a:r>
            <a:r>
              <a:rPr lang="da-DK" dirty="0"/>
              <a:t> – </a:t>
            </a:r>
            <a:r>
              <a:rPr lang="da-DK" dirty="0" err="1"/>
              <a:t>limited</a:t>
            </a:r>
            <a:r>
              <a:rPr lang="da-DK" dirty="0"/>
              <a:t> </a:t>
            </a:r>
            <a:r>
              <a:rPr lang="da-DK" dirty="0" err="1"/>
              <a:t>supply</a:t>
            </a:r>
            <a:r>
              <a:rPr lang="da-DK" dirty="0"/>
              <a:t>)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D29147A-C2AD-7B5F-5D1C-E91DF580F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Print </a:t>
            </a:r>
            <a:r>
              <a:rPr lang="da-DK" dirty="0" err="1"/>
              <a:t>your</a:t>
            </a:r>
            <a:r>
              <a:rPr lang="da-DK" dirty="0"/>
              <a:t> </a:t>
            </a:r>
            <a:r>
              <a:rPr lang="da-DK" dirty="0" err="1"/>
              <a:t>own</a:t>
            </a:r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A1E8737D-D7A5-BFBD-3748-48D738FBC3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103" y="-117729"/>
            <a:ext cx="3729609" cy="3729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7177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5A8084-E270-CFC0-7595-D62CFCC15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Unplugged</a:t>
            </a:r>
            <a:r>
              <a:rPr lang="da-DK" dirty="0"/>
              <a:t> </a:t>
            </a:r>
            <a:r>
              <a:rPr lang="da-DK" dirty="0" err="1"/>
              <a:t>approaches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65F5258-706C-B6A5-4E46-CB2485615A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/>
              <a:t>Benefits</a:t>
            </a:r>
            <a:r>
              <a:rPr lang="da-DK" dirty="0"/>
              <a:t> of </a:t>
            </a:r>
            <a:r>
              <a:rPr lang="da-DK" dirty="0" err="1"/>
              <a:t>unplugged</a:t>
            </a:r>
            <a:r>
              <a:rPr lang="da-DK" dirty="0"/>
              <a:t> (</a:t>
            </a:r>
            <a:r>
              <a:rPr lang="da-DK" dirty="0" err="1"/>
              <a:t>Busuttil</a:t>
            </a:r>
            <a:r>
              <a:rPr lang="da-DK" dirty="0"/>
              <a:t> &amp; Formosa, 2020; Minamide et  al., 2020):</a:t>
            </a:r>
          </a:p>
          <a:p>
            <a:pPr lvl="1"/>
            <a:r>
              <a:rPr lang="da-DK" dirty="0"/>
              <a:t>Low </a:t>
            </a:r>
            <a:r>
              <a:rPr lang="da-DK" dirty="0" err="1"/>
              <a:t>cost</a:t>
            </a:r>
            <a:endParaRPr lang="da-DK" dirty="0"/>
          </a:p>
          <a:p>
            <a:pPr lvl="1"/>
            <a:r>
              <a:rPr lang="da-DK" dirty="0"/>
              <a:t>No </a:t>
            </a:r>
            <a:r>
              <a:rPr lang="da-DK" dirty="0" err="1"/>
              <a:t>need</a:t>
            </a:r>
            <a:r>
              <a:rPr lang="da-DK" dirty="0"/>
              <a:t> for a computer</a:t>
            </a:r>
          </a:p>
          <a:p>
            <a:pPr lvl="1"/>
            <a:r>
              <a:rPr lang="da-DK" dirty="0"/>
              <a:t>Teachers do not </a:t>
            </a:r>
            <a:r>
              <a:rPr lang="da-DK" dirty="0" err="1"/>
              <a:t>need</a:t>
            </a:r>
            <a:r>
              <a:rPr lang="da-DK" dirty="0"/>
              <a:t> ICT </a:t>
            </a:r>
            <a:r>
              <a:rPr lang="da-DK" dirty="0" err="1"/>
              <a:t>skills</a:t>
            </a:r>
            <a:endParaRPr lang="da-DK" dirty="0"/>
          </a:p>
          <a:p>
            <a:pPr lvl="1"/>
            <a:r>
              <a:rPr lang="da-DK" dirty="0" err="1"/>
              <a:t>Ease</a:t>
            </a:r>
            <a:r>
              <a:rPr lang="da-DK" dirty="0"/>
              <a:t> of </a:t>
            </a:r>
            <a:r>
              <a:rPr lang="da-DK" dirty="0" err="1"/>
              <a:t>implementation</a:t>
            </a:r>
            <a:endParaRPr lang="da-DK" dirty="0"/>
          </a:p>
          <a:p>
            <a:endParaRPr lang="da-DK" dirty="0"/>
          </a:p>
          <a:p>
            <a:r>
              <a:rPr lang="da-DK" dirty="0"/>
              <a:t>”</a:t>
            </a:r>
            <a:r>
              <a:rPr lang="da-DK" dirty="0" err="1"/>
              <a:t>Bodily</a:t>
            </a:r>
            <a:r>
              <a:rPr lang="da-DK" dirty="0"/>
              <a:t> </a:t>
            </a:r>
            <a:r>
              <a:rPr lang="da-DK" dirty="0" err="1"/>
              <a:t>acting</a:t>
            </a:r>
            <a:r>
              <a:rPr lang="da-DK" dirty="0"/>
              <a:t>” </a:t>
            </a:r>
            <a:r>
              <a:rPr lang="da-DK" dirty="0" err="1"/>
              <a:t>enforces</a:t>
            </a:r>
            <a:r>
              <a:rPr lang="da-DK" dirty="0"/>
              <a:t> the learning </a:t>
            </a:r>
            <a:r>
              <a:rPr lang="da-DK" dirty="0" err="1"/>
              <a:t>experience</a:t>
            </a:r>
            <a:r>
              <a:rPr lang="da-DK" dirty="0"/>
              <a:t> (Mikkonen, 2019)</a:t>
            </a:r>
          </a:p>
          <a:p>
            <a:endParaRPr lang="da-DK" dirty="0"/>
          </a:p>
          <a:p>
            <a:r>
              <a:rPr lang="da-DK" dirty="0" err="1"/>
              <a:t>Unplugged</a:t>
            </a:r>
            <a:r>
              <a:rPr lang="da-DK" dirty="0"/>
              <a:t> </a:t>
            </a:r>
            <a:r>
              <a:rPr lang="da-DK" dirty="0" err="1"/>
              <a:t>approaches</a:t>
            </a:r>
            <a:r>
              <a:rPr lang="da-DK" dirty="0"/>
              <a:t> </a:t>
            </a:r>
            <a:r>
              <a:rPr lang="da-DK" dirty="0" err="1"/>
              <a:t>are</a:t>
            </a:r>
            <a:r>
              <a:rPr lang="da-DK" dirty="0"/>
              <a:t> </a:t>
            </a:r>
            <a:r>
              <a:rPr lang="da-DK" dirty="0" err="1"/>
              <a:t>useful</a:t>
            </a:r>
            <a:r>
              <a:rPr lang="da-DK" dirty="0"/>
              <a:t> </a:t>
            </a:r>
            <a:r>
              <a:rPr lang="da-DK" dirty="0" err="1"/>
              <a:t>developing</a:t>
            </a:r>
            <a:r>
              <a:rPr lang="da-DK" dirty="0"/>
              <a:t> students CT </a:t>
            </a:r>
            <a:r>
              <a:rPr lang="da-DK" dirty="0" err="1"/>
              <a:t>skills</a:t>
            </a:r>
            <a:r>
              <a:rPr lang="da-DK" dirty="0"/>
              <a:t> (Chen et al., 2023)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647670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9600AA-8AC2-1BC4-7BD0-7BF782EA0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Nordic approach to CT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7D37C7A-9CAA-395C-0F4C-3566DCA93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916" y="1564672"/>
            <a:ext cx="5051301" cy="5189156"/>
          </a:xfrm>
        </p:spPr>
        <p:txBody>
          <a:bodyPr>
            <a:normAutofit fontScale="85000" lnSpcReduction="20000"/>
          </a:bodyPr>
          <a:lstStyle/>
          <a:p>
            <a:r>
              <a:rPr lang="da-DK" dirty="0"/>
              <a:t>In Denmark: Technology </a:t>
            </a:r>
            <a:r>
              <a:rPr lang="da-DK" dirty="0" err="1"/>
              <a:t>comprehension</a:t>
            </a:r>
            <a:r>
              <a:rPr lang="da-DK" dirty="0"/>
              <a:t> part of the practical and musical </a:t>
            </a:r>
            <a:r>
              <a:rPr lang="da-DK" dirty="0" err="1"/>
              <a:t>subjects</a:t>
            </a:r>
            <a:r>
              <a:rPr lang="da-DK" dirty="0"/>
              <a:t> in </a:t>
            </a:r>
            <a:r>
              <a:rPr lang="da-DK" dirty="0" err="1"/>
              <a:t>compulsory</a:t>
            </a:r>
            <a:r>
              <a:rPr lang="da-DK" dirty="0"/>
              <a:t> </a:t>
            </a:r>
            <a:r>
              <a:rPr lang="da-DK" dirty="0" err="1"/>
              <a:t>education</a:t>
            </a:r>
            <a:endParaRPr lang="da-DK" dirty="0"/>
          </a:p>
          <a:p>
            <a:endParaRPr lang="da-DK" dirty="0"/>
          </a:p>
          <a:p>
            <a:r>
              <a:rPr lang="da-DK" dirty="0"/>
              <a:t>Technology </a:t>
            </a:r>
            <a:r>
              <a:rPr lang="da-DK" dirty="0" err="1"/>
              <a:t>comprehension</a:t>
            </a:r>
            <a:r>
              <a:rPr lang="da-DK" dirty="0"/>
              <a:t> to cover</a:t>
            </a:r>
          </a:p>
          <a:p>
            <a:pPr lvl="1"/>
            <a:r>
              <a:rPr lang="da-DK" dirty="0"/>
              <a:t>Data and information</a:t>
            </a:r>
          </a:p>
          <a:p>
            <a:pPr lvl="1"/>
            <a:r>
              <a:rPr lang="da-DK" dirty="0" err="1"/>
              <a:t>Algorithms</a:t>
            </a:r>
            <a:endParaRPr lang="da-DK" dirty="0"/>
          </a:p>
          <a:p>
            <a:pPr lvl="1"/>
            <a:r>
              <a:rPr lang="da-DK" dirty="0"/>
              <a:t>Programming</a:t>
            </a:r>
          </a:p>
          <a:p>
            <a:pPr lvl="1"/>
            <a:r>
              <a:rPr lang="da-DK" dirty="0"/>
              <a:t>Computer Systems</a:t>
            </a:r>
          </a:p>
          <a:p>
            <a:pPr lvl="1"/>
            <a:r>
              <a:rPr lang="da-DK" dirty="0"/>
              <a:t>Network and </a:t>
            </a:r>
            <a:r>
              <a:rPr lang="da-DK" dirty="0" err="1"/>
              <a:t>communication</a:t>
            </a:r>
            <a:endParaRPr lang="da-DK" dirty="0"/>
          </a:p>
          <a:p>
            <a:pPr lvl="1"/>
            <a:r>
              <a:rPr lang="da-DK" dirty="0"/>
              <a:t>Human and computer </a:t>
            </a:r>
            <a:r>
              <a:rPr lang="da-DK" dirty="0" err="1"/>
              <a:t>interaction</a:t>
            </a:r>
            <a:endParaRPr lang="da-DK" dirty="0"/>
          </a:p>
          <a:p>
            <a:pPr lvl="1"/>
            <a:r>
              <a:rPr lang="da-DK" dirty="0"/>
              <a:t>Design and </a:t>
            </a:r>
            <a:r>
              <a:rPr lang="da-DK" dirty="0" err="1"/>
              <a:t>development</a:t>
            </a:r>
            <a:endParaRPr lang="da-DK" dirty="0"/>
          </a:p>
          <a:p>
            <a:pPr lvl="1"/>
            <a:r>
              <a:rPr lang="da-DK" dirty="0"/>
              <a:t>Digital </a:t>
            </a:r>
            <a:r>
              <a:rPr lang="da-DK" dirty="0" err="1"/>
              <a:t>creativity</a:t>
            </a:r>
            <a:endParaRPr lang="da-DK" dirty="0"/>
          </a:p>
          <a:p>
            <a:pPr lvl="1"/>
            <a:r>
              <a:rPr lang="da-DK" dirty="0" err="1"/>
              <a:t>Modelling</a:t>
            </a:r>
            <a:r>
              <a:rPr lang="da-DK" dirty="0"/>
              <a:t> and simulations</a:t>
            </a:r>
          </a:p>
          <a:p>
            <a:pPr lvl="1"/>
            <a:r>
              <a:rPr lang="da-DK" dirty="0" err="1"/>
              <a:t>Privacy</a:t>
            </a:r>
            <a:r>
              <a:rPr lang="da-DK" dirty="0"/>
              <a:t> and security</a:t>
            </a:r>
          </a:p>
          <a:p>
            <a:pPr lvl="1"/>
            <a:r>
              <a:rPr lang="da-DK" dirty="0"/>
              <a:t>Empowerment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pic>
        <p:nvPicPr>
          <p:cNvPr id="7" name="Billede 6" descr="Et billede, der indeholder tekst, cirkel, skærmbillede, Font/skrifttype&#10;&#10;AI-genereret indhold kan være ukorrekt.">
            <a:extLst>
              <a:ext uri="{FF2B5EF4-FFF2-40B4-BE49-F238E27FC236}">
                <a16:creationId xmlns:a16="http://schemas.microsoft.com/office/drawing/2014/main" id="{B61E21D1-E3CF-D748-3DD1-DB46346C12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2137" y="1791237"/>
            <a:ext cx="5639587" cy="4458322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057A778B-0E35-8A24-BEB6-A7001D436B1A}"/>
              </a:ext>
            </a:extLst>
          </p:cNvPr>
          <p:cNvSpPr txBox="1"/>
          <p:nvPr/>
        </p:nvSpPr>
        <p:spPr>
          <a:xfrm>
            <a:off x="5248689" y="6384496"/>
            <a:ext cx="69399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 err="1"/>
              <a:t>Ct-related</a:t>
            </a:r>
            <a:r>
              <a:rPr lang="da-DK" dirty="0"/>
              <a:t> terms </a:t>
            </a:r>
            <a:r>
              <a:rPr lang="da-DK" dirty="0" err="1"/>
              <a:t>used</a:t>
            </a:r>
            <a:r>
              <a:rPr lang="da-DK" dirty="0"/>
              <a:t> in </a:t>
            </a:r>
            <a:r>
              <a:rPr lang="da-DK" dirty="0" err="1"/>
              <a:t>nordic</a:t>
            </a:r>
            <a:r>
              <a:rPr lang="da-DK" dirty="0"/>
              <a:t> </a:t>
            </a:r>
            <a:r>
              <a:rPr lang="da-DK" dirty="0" err="1"/>
              <a:t>countries</a:t>
            </a:r>
            <a:r>
              <a:rPr lang="da-DK" dirty="0"/>
              <a:t>’ </a:t>
            </a:r>
            <a:r>
              <a:rPr lang="da-DK" dirty="0" err="1"/>
              <a:t>education</a:t>
            </a:r>
            <a:r>
              <a:rPr lang="da-DK" dirty="0"/>
              <a:t> policy </a:t>
            </a:r>
            <a:r>
              <a:rPr lang="da-DK" dirty="0" err="1"/>
              <a:t>documents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138389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AC431A-8A99-4088-9ECA-8A877B0D2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Discussion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03E970F-A7BA-85B6-53D3-112F03B18A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learning objectives could this game – or other unplugged approaches - support in your educational context?</a:t>
            </a:r>
          </a:p>
          <a:p>
            <a:endParaRPr lang="en-US" dirty="0"/>
          </a:p>
          <a:p>
            <a:r>
              <a:rPr lang="en-US" dirty="0"/>
              <a:t>What risks do you see in unplugged approaches—and how might they be mitigated?</a:t>
            </a:r>
          </a:p>
          <a:p>
            <a:endParaRPr lang="en-US" dirty="0"/>
          </a:p>
          <a:p>
            <a:r>
              <a:rPr lang="en-US" dirty="0"/>
              <a:t>Where could unplugged CT sit in your curriculum?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07426196"/>
      </p:ext>
    </p:extLst>
  </p:cSld>
  <p:clrMapOvr>
    <a:masterClrMapping/>
  </p:clrMapOvr>
</p:sld>
</file>

<file path=ppt/theme/theme1.xml><?xml version="1.0" encoding="utf-8"?>
<a:theme xmlns:a="http://schemas.openxmlformats.org/drawingml/2006/main" name="VIA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VIATheme">
      <a:majorFont>
        <a:latin typeface="Segoe UI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ATheme" id="{7D3BF40C-406B-4625-AD39-296BD4D289F7}" vid="{0D330F8A-946C-497F-BE8E-25105B468EE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webextensions/webextension1.xml><?xml version="1.0" encoding="utf-8"?>
<we:webextension xmlns:we="http://schemas.microsoft.com/office/webextensions/webextension/2010/11" id="{C159E6B3-EFA0-4EB4-A886-9DA39E6672BD}">
  <we:reference id="wa200001661" version="3.1.2.0" store="da-DK" storeType="OMEX"/>
  <we:alternateReferences>
    <we:reference id="WA200001661" version="3.1.2.0" store="WA200001661" storeType="OMEX"/>
  </we:alternateReferences>
  <we:properties>
    <we:property name="breaktime.flosim.com_fontColour" value="null"/>
    <we:property name="breaktime.flosim.com_startMinutes" value="15"/>
    <we:property name="breaktime.flosim.com_time" value="900"/>
    <we:property name="time" value="900"/>
  </we:properties>
  <we:bindings/>
  <we:snapshot xmlns:r="http://schemas.openxmlformats.org/officeDocument/2006/relationships" r:embed="rId1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VIATheme</Template>
  <TotalTime>12688</TotalTime>
  <Words>674</Words>
  <Application>Microsoft Office PowerPoint</Application>
  <PresentationFormat>Widescreen</PresentationFormat>
  <Paragraphs>124</Paragraphs>
  <Slides>19</Slides>
  <Notes>4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19</vt:i4>
      </vt:variant>
    </vt:vector>
  </HeadingPairs>
  <TitlesOfParts>
    <vt:vector size="25" baseType="lpstr">
      <vt:lpstr>Arial</vt:lpstr>
      <vt:lpstr>Calibri</vt:lpstr>
      <vt:lpstr>Cambria Math</vt:lpstr>
      <vt:lpstr>Segoe UI</vt:lpstr>
      <vt:lpstr>Segoe UI Light</vt:lpstr>
      <vt:lpstr>VIATheme</vt:lpstr>
      <vt:lpstr>Guess a fruit</vt:lpstr>
      <vt:lpstr>Who am I?</vt:lpstr>
      <vt:lpstr>Agenda</vt:lpstr>
      <vt:lpstr>Game: Can you guess like a neural net?</vt:lpstr>
      <vt:lpstr>Guess a fruit</vt:lpstr>
      <vt:lpstr>Gæt en frugt</vt:lpstr>
      <vt:lpstr>Joint debrief: Reflections</vt:lpstr>
      <vt:lpstr>How does it relate to the game?</vt:lpstr>
      <vt:lpstr>What is an image of a pineapple?</vt:lpstr>
      <vt:lpstr>What is an image of a pineapple?</vt:lpstr>
      <vt:lpstr>This is a pineapple.  (at least it needs to be for demonstrative purposes right now) </vt:lpstr>
      <vt:lpstr>Diagonal lines</vt:lpstr>
      <vt:lpstr>Horizontal lines</vt:lpstr>
      <vt:lpstr>Vertical lines</vt:lpstr>
      <vt:lpstr>Putting it all together</vt:lpstr>
      <vt:lpstr>Print your own</vt:lpstr>
      <vt:lpstr>Unplugged approaches</vt:lpstr>
      <vt:lpstr>Nordic approach to CT</vt:lpstr>
      <vt:lpstr>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AHAN@via.dk</dc:creator>
  <cp:lastModifiedBy>Astrid Hanghøj (AHAN) | VIA</cp:lastModifiedBy>
  <cp:revision>468</cp:revision>
  <dcterms:created xsi:type="dcterms:W3CDTF">2021-08-03T08:44:09Z</dcterms:created>
  <dcterms:modified xsi:type="dcterms:W3CDTF">2026-04-27T07:30:10Z</dcterms:modified>
</cp:coreProperties>
</file>